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4"/>
  </p:sldMasterIdLst>
  <p:sldIdLst>
    <p:sldId id="256" r:id="rId5"/>
    <p:sldId id="257" r:id="rId6"/>
    <p:sldId id="261" r:id="rId7"/>
    <p:sldId id="259" r:id="rId8"/>
    <p:sldId id="263" r:id="rId9"/>
    <p:sldId id="262" r:id="rId10"/>
    <p:sldId id="25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CDCD"/>
    <a:srgbClr val="F9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74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282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848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5318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099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347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22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433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645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357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25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04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867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624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06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13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088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515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  <p:sldLayoutId id="2147483722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SAY MEAN MATTER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3632200"/>
            <a:ext cx="10403457" cy="2078487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A Graphic Organizer for Critical Thinking 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				2016 XJTLU Teaching Learning &amp; Teaching Colloquium</a:t>
            </a:r>
          </a:p>
          <a:p>
            <a:r>
              <a:rPr lang="en-US" dirty="0" smtClean="0"/>
              <a:t>						Maria Stenos, Tutor, Language Centre		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66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overview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 smtClean="0"/>
              <a:t>Introduction</a:t>
            </a:r>
          </a:p>
          <a:p>
            <a:r>
              <a:rPr lang="en-US" sz="2500" dirty="0"/>
              <a:t>Practice</a:t>
            </a:r>
          </a:p>
          <a:p>
            <a:r>
              <a:rPr lang="en-US" sz="2500" dirty="0" smtClean="0"/>
              <a:t>Uses &amp; Benefits </a:t>
            </a:r>
          </a:p>
          <a:p>
            <a:r>
              <a:rPr lang="en-US" sz="2500" dirty="0" smtClean="0"/>
              <a:t>Discussion &amp; Questions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78252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introduction</a:t>
            </a:r>
            <a:endParaRPr lang="en-US" sz="4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186730"/>
              </p:ext>
            </p:extLst>
          </p:nvPr>
        </p:nvGraphicFramePr>
        <p:xfrm>
          <a:off x="845388" y="2237772"/>
          <a:ext cx="10606659" cy="3490168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3535553"/>
                <a:gridCol w="3535553"/>
                <a:gridCol w="3535553"/>
              </a:tblGrid>
              <a:tr h="588854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SAY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MEAN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MATTER</a:t>
                      </a:r>
                      <a:endParaRPr lang="en-US" sz="2200" dirty="0"/>
                    </a:p>
                  </a:txBody>
                  <a:tcPr/>
                </a:tc>
              </a:tr>
              <a:tr h="290131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2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2200" b="1" dirty="0" smtClean="0">
                          <a:solidFill>
                            <a:schemeClr val="bg1"/>
                          </a:solidFill>
                        </a:rPr>
                        <a:t>What does the</a:t>
                      </a:r>
                      <a:r>
                        <a:rPr lang="en-US" sz="22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200" b="1" dirty="0" smtClean="0">
                          <a:solidFill>
                            <a:schemeClr val="bg1"/>
                          </a:solidFill>
                        </a:rPr>
                        <a:t>original</a:t>
                      </a:r>
                      <a:r>
                        <a:rPr lang="en-US" sz="2200" b="1" baseline="0" dirty="0" smtClean="0">
                          <a:solidFill>
                            <a:schemeClr val="bg1"/>
                          </a:solidFill>
                        </a:rPr>
                        <a:t> text say?</a:t>
                      </a:r>
                      <a:endParaRPr 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2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2200" b="1" dirty="0" smtClean="0">
                          <a:solidFill>
                            <a:schemeClr val="bg1"/>
                          </a:solidFill>
                        </a:rPr>
                        <a:t>Explain</a:t>
                      </a:r>
                      <a:r>
                        <a:rPr lang="en-US" sz="2200" b="1" baseline="0" dirty="0" smtClean="0">
                          <a:solidFill>
                            <a:schemeClr val="bg1"/>
                          </a:solidFill>
                        </a:rPr>
                        <a:t> the text in your own words (definition, summarize, or paraphrase).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200" b="1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2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2200" b="1" dirty="0" smtClean="0">
                          <a:solidFill>
                            <a:schemeClr val="bg1"/>
                          </a:solidFill>
                        </a:rPr>
                        <a:t>How does the</a:t>
                      </a:r>
                      <a:r>
                        <a:rPr lang="en-US" sz="2200" b="1" baseline="0" dirty="0" smtClean="0">
                          <a:solidFill>
                            <a:schemeClr val="bg1"/>
                          </a:solidFill>
                        </a:rPr>
                        <a:t> original and your interpretation</a:t>
                      </a:r>
                      <a:r>
                        <a:rPr lang="en-US" sz="2200" b="1" dirty="0" smtClean="0">
                          <a:solidFill>
                            <a:schemeClr val="bg1"/>
                          </a:solidFill>
                        </a:rPr>
                        <a:t> relate to the topic being addressed?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237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0490" y="465827"/>
            <a:ext cx="8610600" cy="1293028"/>
          </a:xfrm>
        </p:spPr>
        <p:txBody>
          <a:bodyPr>
            <a:normAutofit/>
          </a:bodyPr>
          <a:lstStyle/>
          <a:p>
            <a:r>
              <a:rPr lang="en-US" sz="4400" dirty="0" smtClean="0"/>
              <a:t>Practice</a:t>
            </a:r>
            <a:endParaRPr lang="en-US" sz="4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5554"/>
              </p:ext>
            </p:extLst>
          </p:nvPr>
        </p:nvGraphicFramePr>
        <p:xfrm>
          <a:off x="1035170" y="2222493"/>
          <a:ext cx="10052649" cy="364347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3350883"/>
                <a:gridCol w="3350883"/>
                <a:gridCol w="3350883"/>
              </a:tblGrid>
              <a:tr h="473504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SAY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MEAN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MATTER</a:t>
                      </a:r>
                      <a:endParaRPr lang="en-US" sz="2500" dirty="0"/>
                    </a:p>
                  </a:txBody>
                  <a:tcPr/>
                </a:tc>
              </a:tr>
              <a:tr h="31699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1" dirty="0">
                          <a:solidFill>
                            <a:schemeClr val="bg1"/>
                          </a:solidFill>
                          <a:effectLst/>
                        </a:rPr>
                        <a:t>Term: </a:t>
                      </a:r>
                      <a:r>
                        <a:rPr lang="en-US" sz="2200" b="1" dirty="0">
                          <a:solidFill>
                            <a:schemeClr val="bg1"/>
                          </a:solidFill>
                          <a:effectLst/>
                        </a:rPr>
                        <a:t>Learning Community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2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1" dirty="0">
                          <a:solidFill>
                            <a:schemeClr val="bg1"/>
                          </a:solidFill>
                          <a:effectLst/>
                        </a:rPr>
                        <a:t>In your own words, write a definition of the term: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2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1" dirty="0">
                          <a:solidFill>
                            <a:schemeClr val="bg1"/>
                          </a:solidFill>
                          <a:effectLst/>
                        </a:rPr>
                        <a:t>Create a sentence using the term </a:t>
                      </a:r>
                      <a:r>
                        <a:rPr lang="en-US" sz="2200" b="1" i="1" dirty="0">
                          <a:solidFill>
                            <a:schemeClr val="bg1"/>
                          </a:solidFill>
                          <a:effectLst/>
                        </a:rPr>
                        <a:t>learning community</a:t>
                      </a:r>
                      <a:r>
                        <a:rPr lang="en-US" sz="2200" b="0" i="1" dirty="0">
                          <a:solidFill>
                            <a:schemeClr val="bg1"/>
                          </a:solidFill>
                          <a:effectLst/>
                        </a:rPr>
                        <a:t> that is related to today’s XJTLU colloquium :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2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915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Uses</a:t>
            </a:r>
            <a:endParaRPr lang="en-US" sz="4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9804603"/>
              </p:ext>
            </p:extLst>
          </p:nvPr>
        </p:nvGraphicFramePr>
        <p:xfrm>
          <a:off x="526211" y="2230410"/>
          <a:ext cx="11139578" cy="3403299"/>
        </p:xfrm>
        <a:graphic>
          <a:graphicData uri="http://schemas.openxmlformats.org/drawingml/2006/table">
            <a:tbl>
              <a:tblPr firstRow="1" firstCol="1" bandRow="1">
                <a:tableStyleId>{775DCB02-9BB8-47FD-8907-85C794F793BA}</a:tableStyleId>
              </a:tblPr>
              <a:tblGrid>
                <a:gridCol w="3712398"/>
                <a:gridCol w="3713590"/>
                <a:gridCol w="3713590"/>
              </a:tblGrid>
              <a:tr h="475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SAY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MEAN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MATTER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739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</a:rPr>
                        <a:t>Quote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</a:rPr>
                        <a:t>Summary or paraphrase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smtClean="0">
                          <a:solidFill>
                            <a:schemeClr val="bg1"/>
                          </a:solidFill>
                          <a:effectLst/>
                        </a:rPr>
                        <a:t>Critical</a:t>
                      </a:r>
                      <a:r>
                        <a:rPr lang="en-US" sz="1800" b="1" baseline="0" smtClean="0">
                          <a:solidFill>
                            <a:schemeClr val="bg1"/>
                          </a:solidFill>
                          <a:effectLst/>
                        </a:rPr>
                        <a:t> Thinking/Analysis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770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</a:rPr>
                        <a:t>Chapter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</a:rPr>
                        <a:t>Main points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</a:rPr>
                        <a:t>Answer comprehension questions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770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</a:rPr>
                        <a:t>Word &amp; Definition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</a:rPr>
                        <a:t>Rephrase in own words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</a:rPr>
                        <a:t>Relate to class topic, write example sentence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427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benefits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Visually separates target materials from students’ interpretation 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Creates </a:t>
            </a:r>
            <a:r>
              <a:rPr lang="en-US" dirty="0"/>
              <a:t>structure for </a:t>
            </a:r>
            <a:r>
              <a:rPr lang="en-US" dirty="0" smtClean="0"/>
              <a:t>relating item to target of lesson (e.g. critical </a:t>
            </a:r>
            <a:r>
              <a:rPr lang="en-US" dirty="0"/>
              <a:t>thinking &amp; analysis of primary </a:t>
            </a:r>
            <a:r>
              <a:rPr lang="en-US" dirty="0" smtClean="0"/>
              <a:t>sources)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Helps students relate the authors’ ideas to their own 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Allows teachers to help structure the educational process using a simple 3 step process in lessons</a:t>
            </a:r>
          </a:p>
          <a:p>
            <a:pPr marL="457200" lvl="1" indent="0">
              <a:buNone/>
            </a:pPr>
            <a:r>
              <a:rPr lang="en-US" dirty="0" smtClean="0"/>
              <a:t> </a:t>
            </a:r>
          </a:p>
          <a:p>
            <a:pPr marL="914400" lvl="2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2158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7117" y="1429154"/>
            <a:ext cx="7666008" cy="5086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76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<p:properties xmlns:p="http://schemas.microsoft.com/office/2006/metadata/properties" xmlns:xsi="http://www.w3.org/2001/XMLSchema-instance" xmlns:pc="http://schemas.microsoft.com/office/infopath/2007/PartnerControls"><documentManagement><_DCDateModified xmlns="http://schemas.microsoft.com/sharepoint/v3/fields" xsi:nil="true"/><hc6d7eca65f9478abad7d03f5cf64e0f xmlns="$ListId:Shared Documents;"><Terms xmlns="http://schemas.microsoft.com/office/infopath/2007/PartnerControls"></Terms></hc6d7eca65f9478abad7d03f5cf64e0f><TaxCatchAll xmlns="e8331262-de25-436d-8f05-154a071bbe3b"/></documentManagement>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<ct:contentTypeSchema ct:_="" ma:_="" ma:contentTypeName="Document" ma:contentTypeID="0x010100817E5ABC87E0D5489B8E31CE589A6715" ma:contentTypeVersion="" ma:contentTypeDescription="Create a new document." ma:contentTypeScope="" ma:versionID="03a0275702d62a1656dfd9033a80b350" xmlns:ct="http://schemas.microsoft.com/office/2006/metadata/contentType" xmlns:ma="http://schemas.microsoft.com/office/2006/metadata/properties/metaAttributes">
<xsd:schema targetNamespace="http://schemas.microsoft.com/office/2006/metadata/properties" ma:root="true" ma:fieldsID="f72567e75db4b175af007ff6fc9fc347" ns2:_="" ns3:_="" ns4:_="" xmlns:xsd="http://www.w3.org/2001/XMLSchema" xmlns:xs="http://www.w3.org/2001/XMLSchema" xmlns:p="http://schemas.microsoft.com/office/2006/metadata/properties" xmlns:ns2="$ListId:Shared Documents;" xmlns:ns3="e8331262-de25-436d-8f05-154a071bbe3b" xmlns:ns4="http://schemas.microsoft.com/sharepoint/v3/fields">
<xsd:import namespace="$ListId:Shared Documents;"/>
<xsd:import namespace="e8331262-de25-436d-8f05-154a071bbe3b"/>
<xsd:import namespace="http://schemas.microsoft.com/sharepoint/v3/fields"/>
<xsd:element name="properties">
<xsd:complexType>
<xsd:sequence>
<xsd:element name="documentManagement">
<xsd:complexType>
<xsd:all>
<xsd:element ref="ns2:hc6d7eca65f9478abad7d03f5cf64e0f" minOccurs="0"/>
<xsd:element ref="ns3:TaxCatchAll" minOccurs="0"/>
<xsd:element ref="ns4:_DCDateModified" minOccurs="0"/>
</xsd:all>
</xsd:complexType>
</xsd:element>
</xsd:sequence>
</xsd:complexType>
</xsd:element>
</xsd:schema>
<xsd:schema targetNamespace="$ListId:Shared Documents;" elementFormDefault="qualified" xmlns:xsd="http://www.w3.org/2001/XMLSchema" xmlns:xs="http://www.w3.org/2001/XMLSchema" xmlns:dms="http://schemas.microsoft.com/office/2006/documentManagement/types" xmlns:pc="http://schemas.microsoft.com/office/infopath/2007/PartnerControls">
<xsd:import namespace="http://schemas.microsoft.com/office/2006/documentManagement/types"/>
<xsd:import namespace="http://schemas.microsoft.com/office/infopath/2007/PartnerControls"/>
<xsd:element name="hc6d7eca65f9478abad7d03f5cf64e0f" ma:index="9" nillable="true" ma:taxonomy="true" ma:internalName="hc6d7eca65f9478abad7d03f5cf64e0f" ma:taxonomyFieldName="Category" ma:displayName="Category" ma:default="" ma:fieldId="{1c6d7eca-65f9-478a-bad7-d03f5cf64e0f}" ma:sspId="415ee74b-2602-4e7a-8fdc-0d76d9df16f1" ma:termSetId="c9e38beb-e60a-46ec-a1a3-d119e6b2538e" ma:anchorId="00000000-0000-0000-0000-000000000000" ma:open="false" ma:isKeyword="false">
<xsd:complexType>
<xsd:sequence>
<xsd:element ref="pc:Terms" minOccurs="0" maxOccurs="1"></xsd:element>
</xsd:sequence>
</xsd:complexType>
</xsd:element>
</xsd:schema>
<xsd:schema targetNamespace="e8331262-de25-436d-8f05-154a071bbe3b" elementFormDefault="qualified" xmlns:xsd="http://www.w3.org/2001/XMLSchema" xmlns:xs="http://www.w3.org/2001/XMLSchema" xmlns:dms="http://schemas.microsoft.com/office/2006/documentManagement/types" xmlns:pc="http://schemas.microsoft.com/office/infopath/2007/PartnerControls">
<xsd:import namespace="http://schemas.microsoft.com/office/2006/documentManagement/types"/>
<xsd:import namespace="http://schemas.microsoft.com/office/infopath/2007/PartnerControls"/>
<xsd:element name="TaxCatchAll" ma:index="10" nillable="true" ma:displayName="Taxonomy Catch All Column" ma:hidden="true" ma:list="{700F16FF-FD2C-4247-9418-6E54F27050D4}" ma:internalName="TaxCatchAll" ma:showField="CatchAllData" ma:web="{dae5fd0f-c67d-47b3-b0e3-dde474aa98b4}">
<xsd:complexType>
<xsd:complexContent>
<xsd:extension base="dms:MultiChoiceLookup">
<xsd:sequence>
<xsd:element name="Value" type="dms:Lookup" maxOccurs="unbounded" minOccurs="0" nillable="true"/>
</xsd:sequence>
</xsd:extension>
</xsd:complexContent>
</xsd:complexType>
</xsd:element>
</xsd:schema>
<xsd:schema targetNamespace="http://schemas.microsoft.com/sharepoint/v3/fields" elementFormDefault="qualified" xmlns:xsd="http://www.w3.org/2001/XMLSchema" xmlns:xs="http://www.w3.org/2001/XMLSchema" xmlns:dms="http://schemas.microsoft.com/office/2006/documentManagement/types" xmlns:pc="http://schemas.microsoft.com/office/infopath/2007/PartnerControls">
<xsd:import namespace="http://schemas.microsoft.com/office/2006/documentManagement/types"/>
<xsd:import namespace="http://schemas.microsoft.com/office/infopath/2007/PartnerControls"/>
<xsd:element name="_DCDateModified" ma:index="11" nillable="true" ma:displayName="Date Modified" ma:description="The date on which this resource was last modified" ma:format="DateTime" ma:internalName="_DCDateModified">
<xsd:simpleType>
<xsd:restriction base="dms:DateTime"/>
</xsd:simpleType>
</xsd:element>
</xsd:schema>
<xsd:schema targetNamespace="http://schemas.openxmlformats.org/package/2006/metadata/core-properties" elementFormDefault="qualified" attributeFormDefault="unqualified" blockDefault="#all"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>
<xsd:import namespace="http://purl.org/dc/elements/1.1/" schemaLocation="http://dublincore.org/schemas/xmls/qdc/2003/04/02/dc.xsd"/>
<xsd:import namespace="http://purl.org/dc/terms/" schemaLocation="http://dublincore.org/schemas/xmls/qdc/2003/04/02/dcterms.xsd"/>
<xsd:element name="coreProperties" type="CT_coreProperties"/>
<xsd:complexType name="CT_coreProperties">
<xsd:all>
<xsd:element ref="dc:creator" minOccurs="0" maxOccurs="1"/>
<xsd:element ref="dcterms:created" minOccurs="0" maxOccurs="1"/>
<xsd:element ref="dc:identifier" minOccurs="0" maxOccurs="1"/>
<xsd:element name="contentType" minOccurs="0" maxOccurs="1" type="xsd:string" ma:index="0" ma:displayName="Content Type"/>
<xsd:element ref="dc:title" minOccurs="0" maxOccurs="1" ma:index="4" ma:displayName="Title"/>
<xsd:element ref="dc:subject" minOccurs="0" maxOccurs="1"/>
<xsd:element ref="dc:description" minOccurs="0" maxOccurs="1"/>
<xsd:element name="keywords" minOccurs="0" maxOccurs="1" type="xsd:string"/>
<xsd:element ref="dc:language" minOccurs="0" maxOccurs="1"/>
<xsd:element name="category" minOccurs="0" maxOccurs="1" type="xsd:string"/>
<xsd:element name="version" minOccurs="0" maxOccurs="1" type="xsd:string"/>
<xsd:element name="revision" minOccurs="0" maxOccurs="1" type="xsd:string">
<xsd:annotation>
<xsd:documentation>
                        This value indicates the number of saves or revisions. The application is responsible for updating this value after each revision.
                    </xsd:documentation>
</xsd:annotation>
</xsd:element>
<xsd:element name="lastModifiedBy" minOccurs="0" maxOccurs="1" type="xsd:string"/>
<xsd:element ref="dcterms:modified" minOccurs="0" maxOccurs="1"/>
<xsd:element name="contentStatus" minOccurs="0" maxOccurs="1" type="xsd:string"/>
</xsd:all>
</xsd:complexType>
</xsd:schema>
<xs:schema targetNamespace="http://schemas.microsoft.com/office/infopath/2007/PartnerControls" elementFormDefault="qualified" attributeFormDefault="unqualified" xmlns:pc="http://schemas.microsoft.com/office/infopath/2007/PartnerControls" xmlns:xs="http://www.w3.org/2001/XMLSchema">
<xs:element name="Person">
<xs:complexType>
<xs:sequence>
<xs:element ref="pc:DisplayName" minOccurs="0"></xs:element>
<xs:element ref="pc:AccountId" minOccurs="0"></xs:element>
<xs:element ref="pc:AccountType" minOccurs="0"></xs:element>
</xs:sequence>
</xs:complexType>
</xs:element>
<xs:element name="DisplayName" type="xs:string"></xs:element>
<xs:element name="AccountId" type="xs:string"></xs:element>
<xs:element name="AccountType" type="xs:string"></xs:element>
<xs:element name="BDCAssociatedEntity">
<xs:complexType>
<xs:sequence>
<xs:element ref="pc:BDCEntity" minOccurs="0" maxOccurs="unbounded"></xs:element>
</xs:sequence>
<xs:attribute ref="pc:EntityNamespace"></xs:attribute>
<xs:attribute ref="pc:EntityName"></xs:attribute>
<xs:attribute ref="pc:SystemInstanceName"></xs:attribute>
<xs:attribute ref="pc:AssociationName"></xs:attribute>
</xs:complexType>
</xs:element>
<xs:attribute name="EntityNamespace" type="xs:string"></xs:attribute>
<xs:attribute name="EntityName" type="xs:string"></xs:attribute>
<xs:attribute name="SystemInstanceName" type="xs:string"></xs:attribute>
<xs:attribute name="AssociationName" type="xs:string"></xs:attribute>
<xs:element name="BDCEntity">
<xs:complexType>
<xs:sequence>
<xs:element ref="pc:EntityDisplayName" minOccurs="0"></xs:element>
<xs:element ref="pc:EntityInstanceReference" minOccurs="0"></xs:element>
<xs:element ref="pc:EntityId1" minOccurs="0"></xs:element>
<xs:element ref="pc:EntityId2" minOccurs="0"></xs:element>
<xs:element ref="pc:EntityId3" minOccurs="0"></xs:element>
<xs:element ref="pc:EntityId4" minOccurs="0"></xs:element>
<xs:element ref="pc:EntityId5" minOccurs="0"></xs:element>
</xs:sequence>
</xs:complexType>
</xs:element>
<xs:element name="EntityDisplayName" type="xs:string"></xs:element>
<xs:element name="EntityInstanceReference" type="xs:string"></xs:element>
<xs:element name="EntityId1" type="xs:string"></xs:element>
<xs:element name="EntityId2" type="xs:string"></xs:element>
<xs:element name="EntityId3" type="xs:string"></xs:element>
<xs:element name="EntityId4" type="xs:string"></xs:element>
<xs:element name="EntityId5" type="xs:string"></xs:element>
<xs:element name="Terms">
<xs:complexType>
<xs:sequence>
<xs:element ref="pc:TermInfo" minOccurs="0" maxOccurs="unbounded"></xs:element>
</xs:sequence>
</xs:complexType>
</xs:element>
<xs:element name="TermInfo">
<xs:complexType>
<xs:sequence>
<xs:element ref="pc:TermName" minOccurs="0"></xs:element>
<xs:element ref="pc:TermId" minOccurs="0"></xs:element>
</xs:sequence>
</xs:complexType>
</xs:element>
<xs:element name="TermName" type="xs:string"></xs:element>
<xs:element name="TermId" type="xs:string"></xs:element>
</xs:schema>
</ct:contentTypeSchema>
</file>

<file path=customXml/itemProps1.xml><?xml version="1.0" encoding="utf-8"?>
<ds:datastoreItem xmlns:ds="http://schemas.openxmlformats.org/officeDocument/2006/customXml" ds:itemID="{11D67C9F-67FE-47A9-BDE1-2A529B9D29CB}">
  <ds:schemaRefs>
    <ds:schemaRef ds:uri="http://schemas.microsoft.com/office/2006/metadata/properties"/>
    <ds:schemaRef ds:uri="http://schemas.microsoft.com/sharepoint/v3/fields"/>
    <ds:schemaRef ds:uri="http://schemas.openxmlformats.org/package/2006/metadata/core-properties"/>
    <ds:schemaRef ds:uri="$ListId:Shared Documents;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e8331262-de25-436d-8f05-154a071bbe3b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13C0113-A735-419D-9AA2-9102A4F106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77DF7E-8887-41B4-A0FA-DA5214E6F6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Shared Documents;"/>
    <ds:schemaRef ds:uri="e8331262-de25-436d-8f05-154a071bbe3b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1255</TotalTime>
  <Words>181</Words>
  <Application>Microsoft Office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SimSun</vt:lpstr>
      <vt:lpstr>Arial</vt:lpstr>
      <vt:lpstr>Calibri</vt:lpstr>
      <vt:lpstr>Century Gothic</vt:lpstr>
      <vt:lpstr>Times New Roman</vt:lpstr>
      <vt:lpstr>Vapor Trail</vt:lpstr>
      <vt:lpstr>SAY MEAN MATTER</vt:lpstr>
      <vt:lpstr>overview</vt:lpstr>
      <vt:lpstr>introduction</vt:lpstr>
      <vt:lpstr>Practice</vt:lpstr>
      <vt:lpstr>Uses</vt:lpstr>
      <vt:lpstr>benefits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SAY MEAN MATTER</dc:title>
  <dc:creator>Maria Stenos</dc:creator>
  <cp:lastModifiedBy>Henk Huijser</cp:lastModifiedBy>
  <cp:revision>18</cp:revision>
  <dcterms:created xsi:type="dcterms:W3CDTF">2015-10-28T07:41:32Z</dcterms:created>
  <dcterms:modified xsi:type="dcterms:W3CDTF">2016-05-04T04:34:29Z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0x010100817E5ABC87E0D5489B8E31CE589A6715</vt:lpwstr>
  </property>
</Properties>
</file>