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64" r:id="rId3"/>
    <p:sldId id="261" r:id="rId4"/>
    <p:sldId id="262" r:id="rId5"/>
    <p:sldId id="258" r:id="rId6"/>
    <p:sldId id="263" r:id="rId7"/>
    <p:sldId id="260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6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98E7E-E0F6-4E41-8CF8-B9D776CCBE42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10DB9-F562-924A-B3DD-DD1DA6CA6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6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ECC has 4 year 1 modules</a:t>
            </a:r>
            <a:r>
              <a:rPr lang="en-US" baseline="0" dirty="0" smtClean="0"/>
              <a:t> co-delivered with LC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have taught on two and convened one of them</a:t>
            </a:r>
          </a:p>
          <a:p>
            <a:r>
              <a:rPr lang="en-US" baseline="0" dirty="0" smtClean="0"/>
              <a:t>I’m going to give </a:t>
            </a:r>
            <a:r>
              <a:rPr lang="en-US" baseline="0" smtClean="0"/>
              <a:t>examples 002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1 hour lecture: content</a:t>
            </a:r>
          </a:p>
          <a:p>
            <a:r>
              <a:rPr lang="en-US" baseline="0" dirty="0" smtClean="0"/>
              <a:t>2 hour seminars: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hour LC,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hour ECC and LC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LC endow the students with the skills they need, through the week’s content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0DB9-F562-924A-B3DD-DD1DA6CA6C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9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ECC has 4 year 1 modules</a:t>
            </a:r>
            <a:r>
              <a:rPr lang="en-US" baseline="0" dirty="0" smtClean="0"/>
              <a:t> co-delivered with LC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have taught on two and convened one of them</a:t>
            </a:r>
          </a:p>
          <a:p>
            <a:r>
              <a:rPr lang="en-US" baseline="0" dirty="0" smtClean="0"/>
              <a:t>I’m going to give examples mostly from the one that I think is working best; it is not the one I convene…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1 hour lecture: content</a:t>
            </a:r>
          </a:p>
          <a:p>
            <a:r>
              <a:rPr lang="en-US" baseline="0" dirty="0" smtClean="0"/>
              <a:t>2 hour seminars: 1</a:t>
            </a:r>
            <a:r>
              <a:rPr lang="en-US" baseline="30000" dirty="0" smtClean="0"/>
              <a:t>st</a:t>
            </a:r>
            <a:r>
              <a:rPr lang="en-US" baseline="0" dirty="0" smtClean="0"/>
              <a:t> hour LC, 2</a:t>
            </a:r>
            <a:r>
              <a:rPr lang="en-US" baseline="30000" dirty="0" smtClean="0"/>
              <a:t>nd</a:t>
            </a:r>
            <a:r>
              <a:rPr lang="en-US" baseline="0" dirty="0" smtClean="0"/>
              <a:t> hour ECC and LC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LC endow the students with the skills they need, through the week’s content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0DB9-F562-924A-B3DD-DD1DA6CA6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9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</a:t>
            </a:r>
            <a:r>
              <a:rPr lang="en-US" dirty="0" err="1" smtClean="0"/>
              <a:t>fllm</a:t>
            </a:r>
            <a:r>
              <a:rPr lang="en-US" baseline="0" dirty="0" smtClean="0"/>
              <a:t> terms to effects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10DB9-F562-924A-B3DD-DD1DA6CA6C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9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7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0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2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713CA-4C95-504B-A307-21C9E5E5B8A3}" type="datetimeFigureOut">
              <a:rPr lang="en-US" smtClean="0"/>
              <a:t>17/04/15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31D4-1949-0E40-9A1F-21DE6F59C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8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20071 Kicking Horse River at Field B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5736"/>
            <a:ext cx="8229600" cy="1986174"/>
          </a:xfr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ECC-LC Co-delivery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8627" y="5816219"/>
            <a:ext cx="3598173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Penny Scott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4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20071 Kicking Horse River at Field B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39"/>
            <a:ext cx="8229600" cy="5147155"/>
          </a:xfr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</a:rPr>
              <a:t>ECC: 4 co-delivered modules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i="1" dirty="0" smtClean="0">
                <a:solidFill>
                  <a:srgbClr val="FFFFFF"/>
                </a:solidFill>
              </a:rPr>
              <a:t>ENG003 How Language works</a:t>
            </a:r>
            <a:r>
              <a:rPr lang="en-US" sz="3200" dirty="0" smtClean="0">
                <a:solidFill>
                  <a:srgbClr val="FFFFFF"/>
                </a:solidFill>
              </a:rPr>
              <a:t>: 1x 2h lecture (ECC), plus several small groups run by ECC and LC (1 h each)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/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i="1" dirty="0" smtClean="0">
                <a:solidFill>
                  <a:srgbClr val="FFFFFF"/>
                </a:solidFill>
              </a:rPr>
              <a:t>ENG002 Literature and Film</a:t>
            </a:r>
            <a:r>
              <a:rPr lang="en-US" sz="3200" dirty="0" smtClean="0">
                <a:solidFill>
                  <a:srgbClr val="FFFFFF"/>
                </a:solidFill>
              </a:rPr>
              <a:t>: 1x 1h lecture (ECC), plus a 2h large group seminar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	First hour: LC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	</a:t>
            </a:r>
            <a:r>
              <a:rPr lang="en-US" sz="3200" dirty="0" smtClean="0">
                <a:solidFill>
                  <a:srgbClr val="FFFFFF"/>
                </a:solidFill>
              </a:rPr>
              <a:t>	Second hour: ECC  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48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volution-des-wissens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37" y="2165256"/>
            <a:ext cx="9218637" cy="4692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562" y="17548"/>
            <a:ext cx="5226306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1. Rapid Iteration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05" y="1000556"/>
            <a:ext cx="8889605" cy="2937697"/>
          </a:xfrm>
        </p:spPr>
        <p:txBody>
          <a:bodyPr>
            <a:normAutofit/>
          </a:bodyPr>
          <a:lstStyle/>
          <a:p>
            <a:r>
              <a:rPr lang="en-US" dirty="0" smtClean="0"/>
              <a:t>E.g. Teaching tools </a:t>
            </a:r>
          </a:p>
          <a:p>
            <a:r>
              <a:rPr lang="en-US" dirty="0" smtClean="0"/>
              <a:t>Iteration through a number of different staff rather than annual </a:t>
            </a:r>
            <a:r>
              <a:rPr lang="en-US" dirty="0" smtClean="0"/>
              <a:t>deliveries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4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ri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2181530"/>
            <a:ext cx="4265708" cy="3353709"/>
          </a:xfrm>
          <a:solidFill>
            <a:schemeClr val="tx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Help with levelling of instructions and tasks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Insight: student educational backgrounds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55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2. Levelling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7474" y="5274758"/>
            <a:ext cx="618691" cy="765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ffolding_bac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64172" cy="7473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42"/>
            <a:ext cx="8229600" cy="100936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3. Scaffolding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50" y="1628013"/>
            <a:ext cx="5828715" cy="2995542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Variety of tasks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Wide variety of teaching practices, e.g. </a:t>
            </a:r>
            <a:r>
              <a:rPr lang="en-US" i="1" dirty="0" smtClean="0">
                <a:solidFill>
                  <a:srgbClr val="FFFFFF"/>
                </a:solidFill>
              </a:rPr>
              <a:t>discussion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i="1" dirty="0" smtClean="0">
                <a:solidFill>
                  <a:srgbClr val="FFFFFF"/>
                </a:solidFill>
              </a:rPr>
              <a:t>kinesthetic tasks </a:t>
            </a:r>
            <a:r>
              <a:rPr lang="en-US" dirty="0" smtClean="0">
                <a:solidFill>
                  <a:srgbClr val="FFFFFF"/>
                </a:solidFill>
              </a:rPr>
              <a:t>etc</a:t>
            </a:r>
            <a:r>
              <a:rPr lang="en-US" i="1" dirty="0" smtClean="0">
                <a:solidFill>
                  <a:srgbClr val="FFFFFF"/>
                </a:solidFill>
              </a:rPr>
              <a:t>.</a:t>
            </a:r>
            <a:r>
              <a:rPr lang="en-US" dirty="0" smtClean="0">
                <a:solidFill>
                  <a:srgbClr val="FFFFFF"/>
                </a:solidFill>
              </a:rPr>
              <a:t>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9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s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660" y="-933445"/>
            <a:ext cx="12903746" cy="80648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80" y="460901"/>
            <a:ext cx="8381999" cy="11430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4</a:t>
            </a:r>
            <a:r>
              <a:rPr lang="en-US" sz="5400" dirty="0" smtClean="0">
                <a:solidFill>
                  <a:srgbClr val="FFFFFF"/>
                </a:solidFill>
              </a:rPr>
              <a:t>. Integration of skills and content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71" y="2099738"/>
            <a:ext cx="7213601" cy="3806296"/>
          </a:xfrm>
          <a:solidFill>
            <a:schemeClr val="bg2">
              <a:lumMod val="50000"/>
              <a:alpha val="67000"/>
            </a:schemeClr>
          </a:solidFill>
          <a:ln>
            <a:solidFill>
              <a:schemeClr val="bg2">
                <a:alpha val="67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Motivation: Content-driven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Skills of argumentation, precision, clarity are not separate from everyday speech and thinking 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o-delivery shows these links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Academic skills, life skills, language </a:t>
            </a:r>
            <a:r>
              <a:rPr lang="en-US" dirty="0" smtClean="0">
                <a:solidFill>
                  <a:schemeClr val="bg1"/>
                </a:solidFill>
              </a:rPr>
              <a:t>skills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scellaneous-computer-glasses-pen-a-notep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974" y="-773646"/>
            <a:ext cx="12516700" cy="7822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932"/>
            <a:ext cx="8229600" cy="762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FF"/>
                </a:solidFill>
              </a:rPr>
              <a:t>5. Assessments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2" y="2311662"/>
            <a:ext cx="8229600" cy="2417705"/>
          </a:xfrm>
          <a:solidFill>
            <a:srgbClr val="996633">
              <a:alpha val="67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Instructions 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tudent support in essay writing skills, with a focus on the module content</a:t>
            </a:r>
          </a:p>
          <a:p>
            <a:r>
              <a:rPr lang="en-US" dirty="0">
                <a:solidFill>
                  <a:srgbClr val="FFFFFF"/>
                </a:solidFill>
              </a:rPr>
              <a:t>Marking descriptors – help from LC in devising descriptors and student feedback model</a:t>
            </a:r>
            <a:endParaRPr lang="en-US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4-17 at 00.3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4" y="121298"/>
            <a:ext cx="9028812" cy="630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0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17 at 00.36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" y="351115"/>
            <a:ext cx="8538351" cy="422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2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289</Words>
  <Application>Microsoft Macintosh PowerPoint</Application>
  <PresentationFormat>On-screen Show (4:3)</PresentationFormat>
  <Paragraphs>44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ECC-LC Co-delivery</vt:lpstr>
      <vt:lpstr>ECC: 4 co-delivered modules  ENG003 How Language works: 1x 2h lecture (ECC), plus several small groups run by ECC and LC (1 h each)  ENG002 Literature and Film: 1x 1h lecture (ECC), plus a 2h large group seminar   First hour: LC   Second hour: ECC  </vt:lpstr>
      <vt:lpstr>1. Rapid Iteration</vt:lpstr>
      <vt:lpstr>2. Levelling</vt:lpstr>
      <vt:lpstr>3. Scaffolding</vt:lpstr>
      <vt:lpstr>4. Integration of skills and content</vt:lpstr>
      <vt:lpstr>5. Assessments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iteration of teacihg tools – wider variety of teaching practices (discussion, concept mapping, matching physcal tasks)  scaffolding</dc:title>
  <dc:creator>University of Edinburgh</dc:creator>
  <cp:lastModifiedBy>University of Edinburgh</cp:lastModifiedBy>
  <cp:revision>21</cp:revision>
  <dcterms:created xsi:type="dcterms:W3CDTF">2015-04-16T13:17:49Z</dcterms:created>
  <dcterms:modified xsi:type="dcterms:W3CDTF">2015-04-17T03:33:18Z</dcterms:modified>
</cp:coreProperties>
</file>