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E668"/>
    <a:srgbClr val="2CAA41"/>
    <a:srgbClr val="00C4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7D0172-EF41-48AE-8F97-4B68ABFF4EA5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089835-9C52-44CD-B743-3626DE1AD538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XJTLU</a:t>
          </a:r>
          <a:endParaRPr lang="en-US" b="1" dirty="0">
            <a:solidFill>
              <a:srgbClr val="C00000"/>
            </a:solidFill>
          </a:endParaRPr>
        </a:p>
      </dgm:t>
    </dgm:pt>
    <dgm:pt modelId="{8C97AFCB-2E78-43EC-A4DB-D3041FEF2717}" type="parTrans" cxnId="{FC77CC5A-E7BA-4658-9F66-A793E61573E7}">
      <dgm:prSet/>
      <dgm:spPr/>
      <dgm:t>
        <a:bodyPr/>
        <a:lstStyle/>
        <a:p>
          <a:endParaRPr lang="en-US"/>
        </a:p>
      </dgm:t>
    </dgm:pt>
    <dgm:pt modelId="{03485025-6CF7-4A67-A6DA-2B8ECE7C958C}" type="sibTrans" cxnId="{FC77CC5A-E7BA-4658-9F66-A793E61573E7}">
      <dgm:prSet/>
      <dgm:spPr/>
      <dgm:t>
        <a:bodyPr/>
        <a:lstStyle/>
        <a:p>
          <a:endParaRPr lang="en-US"/>
        </a:p>
      </dgm:t>
    </dgm:pt>
    <dgm:pt modelId="{7A75BE53-7593-4478-A0E1-D09E060D6527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Student</a:t>
          </a:r>
          <a:endParaRPr lang="en-US" b="1" dirty="0">
            <a:solidFill>
              <a:srgbClr val="C00000"/>
            </a:solidFill>
          </a:endParaRPr>
        </a:p>
      </dgm:t>
    </dgm:pt>
    <dgm:pt modelId="{ACF48E85-29AB-4A4A-85D6-E05AA0F1FC57}" type="parTrans" cxnId="{F0AC4B59-5460-412D-97C2-AD2E56567347}">
      <dgm:prSet/>
      <dgm:spPr/>
      <dgm:t>
        <a:bodyPr/>
        <a:lstStyle/>
        <a:p>
          <a:endParaRPr lang="en-US"/>
        </a:p>
      </dgm:t>
    </dgm:pt>
    <dgm:pt modelId="{B0C718E6-E43C-4C33-A967-7893FDDEA3D1}" type="sibTrans" cxnId="{F0AC4B59-5460-412D-97C2-AD2E56567347}">
      <dgm:prSet/>
      <dgm:spPr/>
      <dgm:t>
        <a:bodyPr/>
        <a:lstStyle/>
        <a:p>
          <a:endParaRPr lang="en-US"/>
        </a:p>
      </dgm:t>
    </dgm:pt>
    <dgm:pt modelId="{1A601123-3113-44B1-9DF9-CC855FD706E8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Non-teaching Staff</a:t>
          </a:r>
          <a:endParaRPr lang="en-US" b="1" dirty="0">
            <a:solidFill>
              <a:srgbClr val="C00000"/>
            </a:solidFill>
          </a:endParaRPr>
        </a:p>
      </dgm:t>
    </dgm:pt>
    <dgm:pt modelId="{DCFE4D77-A197-4043-A89C-61214E90B40F}" type="parTrans" cxnId="{8EF13666-C96A-410A-8FAB-B4B0057A654F}">
      <dgm:prSet/>
      <dgm:spPr/>
      <dgm:t>
        <a:bodyPr/>
        <a:lstStyle/>
        <a:p>
          <a:endParaRPr lang="en-US"/>
        </a:p>
      </dgm:t>
    </dgm:pt>
    <dgm:pt modelId="{961C6403-2F64-43BB-81D5-269B0E33B4F5}" type="sibTrans" cxnId="{8EF13666-C96A-410A-8FAB-B4B0057A654F}">
      <dgm:prSet/>
      <dgm:spPr/>
      <dgm:t>
        <a:bodyPr/>
        <a:lstStyle/>
        <a:p>
          <a:endParaRPr lang="en-US"/>
        </a:p>
      </dgm:t>
    </dgm:pt>
    <dgm:pt modelId="{9669E3DA-A818-47A6-9C61-D5F1CAD95664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Colleagues</a:t>
          </a:r>
          <a:endParaRPr lang="en-US" b="1" dirty="0">
            <a:solidFill>
              <a:srgbClr val="C00000"/>
            </a:solidFill>
          </a:endParaRPr>
        </a:p>
      </dgm:t>
    </dgm:pt>
    <dgm:pt modelId="{DFC2C96B-5A29-43CF-A793-74B9DDC4C469}" type="parTrans" cxnId="{BA820696-3C27-474D-A4DC-F3053E69D45C}">
      <dgm:prSet/>
      <dgm:spPr/>
      <dgm:t>
        <a:bodyPr/>
        <a:lstStyle/>
        <a:p>
          <a:endParaRPr lang="en-US"/>
        </a:p>
      </dgm:t>
    </dgm:pt>
    <dgm:pt modelId="{AF977432-90F7-4B1D-945E-4D5E81ECBDC6}" type="sibTrans" cxnId="{BA820696-3C27-474D-A4DC-F3053E69D45C}">
      <dgm:prSet/>
      <dgm:spPr/>
      <dgm:t>
        <a:bodyPr/>
        <a:lstStyle/>
        <a:p>
          <a:endParaRPr lang="en-US"/>
        </a:p>
      </dgm:t>
    </dgm:pt>
    <dgm:pt modelId="{942D4DEF-AF7C-44C0-A3DB-DD8B61B5ED47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Teacher</a:t>
          </a:r>
          <a:endParaRPr lang="en-US" b="1" dirty="0">
            <a:solidFill>
              <a:srgbClr val="C00000"/>
            </a:solidFill>
          </a:endParaRPr>
        </a:p>
      </dgm:t>
    </dgm:pt>
    <dgm:pt modelId="{215AD4CD-D7BC-44ED-843D-1ED9AE61C554}" type="parTrans" cxnId="{A57F4A79-53FB-4279-8402-3F193EE55C6D}">
      <dgm:prSet/>
      <dgm:spPr/>
      <dgm:t>
        <a:bodyPr/>
        <a:lstStyle/>
        <a:p>
          <a:endParaRPr lang="en-US"/>
        </a:p>
      </dgm:t>
    </dgm:pt>
    <dgm:pt modelId="{C18CF052-4FB3-40E1-8348-D875C928FB2D}" type="sibTrans" cxnId="{A57F4A79-53FB-4279-8402-3F193EE55C6D}">
      <dgm:prSet/>
      <dgm:spPr/>
      <dgm:t>
        <a:bodyPr/>
        <a:lstStyle/>
        <a:p>
          <a:endParaRPr lang="en-US"/>
        </a:p>
      </dgm:t>
    </dgm:pt>
    <dgm:pt modelId="{5029C3EB-55CC-4D6C-ABDB-7CEAC561A8DF}" type="pres">
      <dgm:prSet presAssocID="{C37D0172-EF41-48AE-8F97-4B68ABFF4EA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72AA80-0233-4904-B2D4-54B13F01D7D7}" type="pres">
      <dgm:prSet presAssocID="{92089835-9C52-44CD-B743-3626DE1AD538}" presName="centerShape" presStyleLbl="node0" presStyleIdx="0" presStyleCnt="1" custScaleX="113933" custScaleY="113503"/>
      <dgm:spPr/>
      <dgm:t>
        <a:bodyPr/>
        <a:lstStyle/>
        <a:p>
          <a:endParaRPr lang="en-US"/>
        </a:p>
      </dgm:t>
    </dgm:pt>
    <dgm:pt modelId="{B71A2781-5A84-4EBF-B15B-6715773419DA}" type="pres">
      <dgm:prSet presAssocID="{7A75BE53-7593-4478-A0E1-D09E060D6527}" presName="node" presStyleLbl="node1" presStyleIdx="0" presStyleCnt="4" custScaleX="162762" custScaleY="1456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E2BE6-BEBD-48FF-BEEA-1703AB03FE19}" type="pres">
      <dgm:prSet presAssocID="{7A75BE53-7593-4478-A0E1-D09E060D6527}" presName="dummy" presStyleCnt="0"/>
      <dgm:spPr/>
    </dgm:pt>
    <dgm:pt modelId="{DD7E08F8-24A3-4C70-9E6B-E25B1C6305EB}" type="pres">
      <dgm:prSet presAssocID="{B0C718E6-E43C-4C33-A967-7893FDDEA3D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725B59A-E79B-4BD7-8905-9B8B757A5595}" type="pres">
      <dgm:prSet presAssocID="{1A601123-3113-44B1-9DF9-CC855FD706E8}" presName="node" presStyleLbl="node1" presStyleIdx="1" presStyleCnt="4" custScaleX="160812" custScaleY="1532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AB4260-B84B-44D6-BB04-B65F95C0D18C}" type="pres">
      <dgm:prSet presAssocID="{1A601123-3113-44B1-9DF9-CC855FD706E8}" presName="dummy" presStyleCnt="0"/>
      <dgm:spPr/>
    </dgm:pt>
    <dgm:pt modelId="{B29E0DD9-4355-458F-9F73-CFB716837B5A}" type="pres">
      <dgm:prSet presAssocID="{961C6403-2F64-43BB-81D5-269B0E33B4F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BC489EF3-ABFB-4239-B610-E74C9977F95A}" type="pres">
      <dgm:prSet presAssocID="{9669E3DA-A818-47A6-9C61-D5F1CAD95664}" presName="node" presStyleLbl="node1" presStyleIdx="2" presStyleCnt="4" custScaleX="171888" custScaleY="141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8FB23-DA11-4B7E-87EE-58B55F3D7E17}" type="pres">
      <dgm:prSet presAssocID="{9669E3DA-A818-47A6-9C61-D5F1CAD95664}" presName="dummy" presStyleCnt="0"/>
      <dgm:spPr/>
    </dgm:pt>
    <dgm:pt modelId="{3F7353AB-6DCD-49C1-9B07-FF711C985E17}" type="pres">
      <dgm:prSet presAssocID="{AF977432-90F7-4B1D-945E-4D5E81ECBDC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2DF16F2-56AA-4F5B-A8E1-F67EFB787475}" type="pres">
      <dgm:prSet presAssocID="{942D4DEF-AF7C-44C0-A3DB-DD8B61B5ED47}" presName="node" presStyleLbl="node1" presStyleIdx="3" presStyleCnt="4" custScaleX="161280" custScaleY="1564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9367BB-87F0-4A93-BF4E-99F796B8ECB3}" type="pres">
      <dgm:prSet presAssocID="{942D4DEF-AF7C-44C0-A3DB-DD8B61B5ED47}" presName="dummy" presStyleCnt="0"/>
      <dgm:spPr/>
    </dgm:pt>
    <dgm:pt modelId="{1B261C7F-72F9-403C-B7F8-B31F8A348E71}" type="pres">
      <dgm:prSet presAssocID="{C18CF052-4FB3-40E1-8348-D875C928FB2D}" presName="sibTrans" presStyleLbl="sibTrans2D1" presStyleIdx="3" presStyleCnt="4" custLinFactNeighborX="-5021" custLinFactNeighborY="1699"/>
      <dgm:spPr/>
      <dgm:t>
        <a:bodyPr/>
        <a:lstStyle/>
        <a:p>
          <a:endParaRPr lang="en-US"/>
        </a:p>
      </dgm:t>
    </dgm:pt>
  </dgm:ptLst>
  <dgm:cxnLst>
    <dgm:cxn modelId="{8D3CFB90-57AB-4A33-90C7-621F6935FA19}" type="presOf" srcId="{7A75BE53-7593-4478-A0E1-D09E060D6527}" destId="{B71A2781-5A84-4EBF-B15B-6715773419DA}" srcOrd="0" destOrd="0" presId="urn:microsoft.com/office/officeart/2005/8/layout/radial6"/>
    <dgm:cxn modelId="{C7859DAF-CE78-4648-B201-220AF9FADF0E}" type="presOf" srcId="{1A601123-3113-44B1-9DF9-CC855FD706E8}" destId="{C725B59A-E79B-4BD7-8905-9B8B757A5595}" srcOrd="0" destOrd="0" presId="urn:microsoft.com/office/officeart/2005/8/layout/radial6"/>
    <dgm:cxn modelId="{04C1DFE4-E9E6-439B-A0E9-9077D9BE6F68}" type="presOf" srcId="{C37D0172-EF41-48AE-8F97-4B68ABFF4EA5}" destId="{5029C3EB-55CC-4D6C-ABDB-7CEAC561A8DF}" srcOrd="0" destOrd="0" presId="urn:microsoft.com/office/officeart/2005/8/layout/radial6"/>
    <dgm:cxn modelId="{475B221B-BB5A-4E07-A799-7E389D6A0FFB}" type="presOf" srcId="{92089835-9C52-44CD-B743-3626DE1AD538}" destId="{D172AA80-0233-4904-B2D4-54B13F01D7D7}" srcOrd="0" destOrd="0" presId="urn:microsoft.com/office/officeart/2005/8/layout/radial6"/>
    <dgm:cxn modelId="{1B13E55F-4622-48E5-ABBA-758954ABCB84}" type="presOf" srcId="{C18CF052-4FB3-40E1-8348-D875C928FB2D}" destId="{1B261C7F-72F9-403C-B7F8-B31F8A348E71}" srcOrd="0" destOrd="0" presId="urn:microsoft.com/office/officeart/2005/8/layout/radial6"/>
    <dgm:cxn modelId="{8AC513F0-5444-447F-914C-DACBDA6E64DA}" type="presOf" srcId="{B0C718E6-E43C-4C33-A967-7893FDDEA3D1}" destId="{DD7E08F8-24A3-4C70-9E6B-E25B1C6305EB}" srcOrd="0" destOrd="0" presId="urn:microsoft.com/office/officeart/2005/8/layout/radial6"/>
    <dgm:cxn modelId="{8D909DC1-8866-4E8D-82CE-2ED257F49902}" type="presOf" srcId="{961C6403-2F64-43BB-81D5-269B0E33B4F5}" destId="{B29E0DD9-4355-458F-9F73-CFB716837B5A}" srcOrd="0" destOrd="0" presId="urn:microsoft.com/office/officeart/2005/8/layout/radial6"/>
    <dgm:cxn modelId="{25E52FB4-BE47-4807-85CB-C64DFF7858CF}" type="presOf" srcId="{9669E3DA-A818-47A6-9C61-D5F1CAD95664}" destId="{BC489EF3-ABFB-4239-B610-E74C9977F95A}" srcOrd="0" destOrd="0" presId="urn:microsoft.com/office/officeart/2005/8/layout/radial6"/>
    <dgm:cxn modelId="{A57F4A79-53FB-4279-8402-3F193EE55C6D}" srcId="{92089835-9C52-44CD-B743-3626DE1AD538}" destId="{942D4DEF-AF7C-44C0-A3DB-DD8B61B5ED47}" srcOrd="3" destOrd="0" parTransId="{215AD4CD-D7BC-44ED-843D-1ED9AE61C554}" sibTransId="{C18CF052-4FB3-40E1-8348-D875C928FB2D}"/>
    <dgm:cxn modelId="{EA3DFBDC-4088-4618-8861-10C27C8723A8}" type="presOf" srcId="{942D4DEF-AF7C-44C0-A3DB-DD8B61B5ED47}" destId="{02DF16F2-56AA-4F5B-A8E1-F67EFB787475}" srcOrd="0" destOrd="0" presId="urn:microsoft.com/office/officeart/2005/8/layout/radial6"/>
    <dgm:cxn modelId="{BA820696-3C27-474D-A4DC-F3053E69D45C}" srcId="{92089835-9C52-44CD-B743-3626DE1AD538}" destId="{9669E3DA-A818-47A6-9C61-D5F1CAD95664}" srcOrd="2" destOrd="0" parTransId="{DFC2C96B-5A29-43CF-A793-74B9DDC4C469}" sibTransId="{AF977432-90F7-4B1D-945E-4D5E81ECBDC6}"/>
    <dgm:cxn modelId="{AD784C8F-2542-4731-9F24-1F662680A0D3}" type="presOf" srcId="{AF977432-90F7-4B1D-945E-4D5E81ECBDC6}" destId="{3F7353AB-6DCD-49C1-9B07-FF711C985E17}" srcOrd="0" destOrd="0" presId="urn:microsoft.com/office/officeart/2005/8/layout/radial6"/>
    <dgm:cxn modelId="{FC77CC5A-E7BA-4658-9F66-A793E61573E7}" srcId="{C37D0172-EF41-48AE-8F97-4B68ABFF4EA5}" destId="{92089835-9C52-44CD-B743-3626DE1AD538}" srcOrd="0" destOrd="0" parTransId="{8C97AFCB-2E78-43EC-A4DB-D3041FEF2717}" sibTransId="{03485025-6CF7-4A67-A6DA-2B8ECE7C958C}"/>
    <dgm:cxn modelId="{8EF13666-C96A-410A-8FAB-B4B0057A654F}" srcId="{92089835-9C52-44CD-B743-3626DE1AD538}" destId="{1A601123-3113-44B1-9DF9-CC855FD706E8}" srcOrd="1" destOrd="0" parTransId="{DCFE4D77-A197-4043-A89C-61214E90B40F}" sibTransId="{961C6403-2F64-43BB-81D5-269B0E33B4F5}"/>
    <dgm:cxn modelId="{F0AC4B59-5460-412D-97C2-AD2E56567347}" srcId="{92089835-9C52-44CD-B743-3626DE1AD538}" destId="{7A75BE53-7593-4478-A0E1-D09E060D6527}" srcOrd="0" destOrd="0" parTransId="{ACF48E85-29AB-4A4A-85D6-E05AA0F1FC57}" sibTransId="{B0C718E6-E43C-4C33-A967-7893FDDEA3D1}"/>
    <dgm:cxn modelId="{1E20C81E-E9F0-4445-8172-9FF1C561B3AB}" type="presParOf" srcId="{5029C3EB-55CC-4D6C-ABDB-7CEAC561A8DF}" destId="{D172AA80-0233-4904-B2D4-54B13F01D7D7}" srcOrd="0" destOrd="0" presId="urn:microsoft.com/office/officeart/2005/8/layout/radial6"/>
    <dgm:cxn modelId="{EBA7BFDE-5851-423A-AACE-9A46CAC6B2DD}" type="presParOf" srcId="{5029C3EB-55CC-4D6C-ABDB-7CEAC561A8DF}" destId="{B71A2781-5A84-4EBF-B15B-6715773419DA}" srcOrd="1" destOrd="0" presId="urn:microsoft.com/office/officeart/2005/8/layout/radial6"/>
    <dgm:cxn modelId="{F7FC02D2-0AD9-43FB-A4EB-389EB6154850}" type="presParOf" srcId="{5029C3EB-55CC-4D6C-ABDB-7CEAC561A8DF}" destId="{387E2BE6-BEBD-48FF-BEEA-1703AB03FE19}" srcOrd="2" destOrd="0" presId="urn:microsoft.com/office/officeart/2005/8/layout/radial6"/>
    <dgm:cxn modelId="{68914AA7-0247-4EA5-AB33-77E0580CD53B}" type="presParOf" srcId="{5029C3EB-55CC-4D6C-ABDB-7CEAC561A8DF}" destId="{DD7E08F8-24A3-4C70-9E6B-E25B1C6305EB}" srcOrd="3" destOrd="0" presId="urn:microsoft.com/office/officeart/2005/8/layout/radial6"/>
    <dgm:cxn modelId="{D2F5FD93-C2FD-4BFB-980B-406C6733F5F0}" type="presParOf" srcId="{5029C3EB-55CC-4D6C-ABDB-7CEAC561A8DF}" destId="{C725B59A-E79B-4BD7-8905-9B8B757A5595}" srcOrd="4" destOrd="0" presId="urn:microsoft.com/office/officeart/2005/8/layout/radial6"/>
    <dgm:cxn modelId="{54B26CE8-0B25-42C8-85FF-D1DF447C0CBD}" type="presParOf" srcId="{5029C3EB-55CC-4D6C-ABDB-7CEAC561A8DF}" destId="{62AB4260-B84B-44D6-BB04-B65F95C0D18C}" srcOrd="5" destOrd="0" presId="urn:microsoft.com/office/officeart/2005/8/layout/radial6"/>
    <dgm:cxn modelId="{699DDCAC-7BDD-4D5E-8133-D030BB568C30}" type="presParOf" srcId="{5029C3EB-55CC-4D6C-ABDB-7CEAC561A8DF}" destId="{B29E0DD9-4355-458F-9F73-CFB716837B5A}" srcOrd="6" destOrd="0" presId="urn:microsoft.com/office/officeart/2005/8/layout/radial6"/>
    <dgm:cxn modelId="{F4AC79AA-7091-4CD2-A8EA-171920ECD7DC}" type="presParOf" srcId="{5029C3EB-55CC-4D6C-ABDB-7CEAC561A8DF}" destId="{BC489EF3-ABFB-4239-B610-E74C9977F95A}" srcOrd="7" destOrd="0" presId="urn:microsoft.com/office/officeart/2005/8/layout/radial6"/>
    <dgm:cxn modelId="{41398800-B09C-4CAB-BAB9-D5AC328385C5}" type="presParOf" srcId="{5029C3EB-55CC-4D6C-ABDB-7CEAC561A8DF}" destId="{53A8FB23-DA11-4B7E-87EE-58B55F3D7E17}" srcOrd="8" destOrd="0" presId="urn:microsoft.com/office/officeart/2005/8/layout/radial6"/>
    <dgm:cxn modelId="{B4DC271B-5DBB-4C86-9740-2E6BF867251B}" type="presParOf" srcId="{5029C3EB-55CC-4D6C-ABDB-7CEAC561A8DF}" destId="{3F7353AB-6DCD-49C1-9B07-FF711C985E17}" srcOrd="9" destOrd="0" presId="urn:microsoft.com/office/officeart/2005/8/layout/radial6"/>
    <dgm:cxn modelId="{F5D63B9A-6F39-4372-ADAC-C2138587A309}" type="presParOf" srcId="{5029C3EB-55CC-4D6C-ABDB-7CEAC561A8DF}" destId="{02DF16F2-56AA-4F5B-A8E1-F67EFB787475}" srcOrd="10" destOrd="0" presId="urn:microsoft.com/office/officeart/2005/8/layout/radial6"/>
    <dgm:cxn modelId="{3F623937-8C0D-43B7-8FB3-D286B27E5CE9}" type="presParOf" srcId="{5029C3EB-55CC-4D6C-ABDB-7CEAC561A8DF}" destId="{059367BB-87F0-4A93-BF4E-99F796B8ECB3}" srcOrd="11" destOrd="0" presId="urn:microsoft.com/office/officeart/2005/8/layout/radial6"/>
    <dgm:cxn modelId="{17B0CA71-555A-44B4-AB09-D7F51373BBB8}" type="presParOf" srcId="{5029C3EB-55CC-4D6C-ABDB-7CEAC561A8DF}" destId="{1B261C7F-72F9-403C-B7F8-B31F8A348E71}" srcOrd="12" destOrd="0" presId="urn:microsoft.com/office/officeart/2005/8/layout/radial6"/>
  </dgm:cxnLst>
  <dgm:bg>
    <a:noFill/>
    <a:effectLst>
      <a:glow rad="127000">
        <a:schemeClr val="tx2">
          <a:lumMod val="60000"/>
          <a:lumOff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7D0172-EF41-48AE-8F97-4B68ABFF4EA5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089835-9C52-44CD-B743-3626DE1AD538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XJTLU</a:t>
          </a:r>
          <a:endParaRPr lang="en-US" b="1" dirty="0">
            <a:solidFill>
              <a:srgbClr val="C00000"/>
            </a:solidFill>
          </a:endParaRPr>
        </a:p>
      </dgm:t>
    </dgm:pt>
    <dgm:pt modelId="{8C97AFCB-2E78-43EC-A4DB-D3041FEF2717}" type="parTrans" cxnId="{FC77CC5A-E7BA-4658-9F66-A793E61573E7}">
      <dgm:prSet/>
      <dgm:spPr/>
      <dgm:t>
        <a:bodyPr/>
        <a:lstStyle/>
        <a:p>
          <a:endParaRPr lang="en-US"/>
        </a:p>
      </dgm:t>
    </dgm:pt>
    <dgm:pt modelId="{03485025-6CF7-4A67-A6DA-2B8ECE7C958C}" type="sibTrans" cxnId="{FC77CC5A-E7BA-4658-9F66-A793E61573E7}">
      <dgm:prSet/>
      <dgm:spPr/>
      <dgm:t>
        <a:bodyPr/>
        <a:lstStyle/>
        <a:p>
          <a:endParaRPr lang="en-US"/>
        </a:p>
      </dgm:t>
    </dgm:pt>
    <dgm:pt modelId="{7A75BE53-7593-4478-A0E1-D09E060D6527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Student</a:t>
          </a:r>
          <a:endParaRPr lang="en-US" b="1" dirty="0">
            <a:solidFill>
              <a:srgbClr val="C00000"/>
            </a:solidFill>
          </a:endParaRPr>
        </a:p>
      </dgm:t>
    </dgm:pt>
    <dgm:pt modelId="{ACF48E85-29AB-4A4A-85D6-E05AA0F1FC57}" type="parTrans" cxnId="{F0AC4B59-5460-412D-97C2-AD2E56567347}">
      <dgm:prSet/>
      <dgm:spPr/>
      <dgm:t>
        <a:bodyPr/>
        <a:lstStyle/>
        <a:p>
          <a:endParaRPr lang="en-US"/>
        </a:p>
      </dgm:t>
    </dgm:pt>
    <dgm:pt modelId="{B0C718E6-E43C-4C33-A967-7893FDDEA3D1}" type="sibTrans" cxnId="{F0AC4B59-5460-412D-97C2-AD2E56567347}">
      <dgm:prSet/>
      <dgm:spPr/>
      <dgm:t>
        <a:bodyPr/>
        <a:lstStyle/>
        <a:p>
          <a:endParaRPr lang="en-US"/>
        </a:p>
      </dgm:t>
    </dgm:pt>
    <dgm:pt modelId="{1A601123-3113-44B1-9DF9-CC855FD706E8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Non-teaching Staff</a:t>
          </a:r>
          <a:endParaRPr lang="en-US" b="1" dirty="0">
            <a:solidFill>
              <a:srgbClr val="C00000"/>
            </a:solidFill>
          </a:endParaRPr>
        </a:p>
      </dgm:t>
    </dgm:pt>
    <dgm:pt modelId="{DCFE4D77-A197-4043-A89C-61214E90B40F}" type="parTrans" cxnId="{8EF13666-C96A-410A-8FAB-B4B0057A654F}">
      <dgm:prSet/>
      <dgm:spPr/>
      <dgm:t>
        <a:bodyPr/>
        <a:lstStyle/>
        <a:p>
          <a:endParaRPr lang="en-US"/>
        </a:p>
      </dgm:t>
    </dgm:pt>
    <dgm:pt modelId="{961C6403-2F64-43BB-81D5-269B0E33B4F5}" type="sibTrans" cxnId="{8EF13666-C96A-410A-8FAB-B4B0057A654F}">
      <dgm:prSet/>
      <dgm:spPr/>
      <dgm:t>
        <a:bodyPr/>
        <a:lstStyle/>
        <a:p>
          <a:endParaRPr lang="en-US"/>
        </a:p>
      </dgm:t>
    </dgm:pt>
    <dgm:pt modelId="{9669E3DA-A818-47A6-9C61-D5F1CAD95664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Colleagues</a:t>
          </a:r>
          <a:endParaRPr lang="en-US" b="1" dirty="0">
            <a:solidFill>
              <a:srgbClr val="C00000"/>
            </a:solidFill>
          </a:endParaRPr>
        </a:p>
      </dgm:t>
    </dgm:pt>
    <dgm:pt modelId="{DFC2C96B-5A29-43CF-A793-74B9DDC4C469}" type="parTrans" cxnId="{BA820696-3C27-474D-A4DC-F3053E69D45C}">
      <dgm:prSet/>
      <dgm:spPr/>
      <dgm:t>
        <a:bodyPr/>
        <a:lstStyle/>
        <a:p>
          <a:endParaRPr lang="en-US"/>
        </a:p>
      </dgm:t>
    </dgm:pt>
    <dgm:pt modelId="{AF977432-90F7-4B1D-945E-4D5E81ECBDC6}" type="sibTrans" cxnId="{BA820696-3C27-474D-A4DC-F3053E69D45C}">
      <dgm:prSet/>
      <dgm:spPr/>
      <dgm:t>
        <a:bodyPr/>
        <a:lstStyle/>
        <a:p>
          <a:endParaRPr lang="en-US"/>
        </a:p>
      </dgm:t>
    </dgm:pt>
    <dgm:pt modelId="{942D4DEF-AF7C-44C0-A3DB-DD8B61B5ED47}">
      <dgm:prSet phldrT="[Text]"/>
      <dgm:spPr>
        <a:solidFill>
          <a:schemeClr val="accent3"/>
        </a:solidFill>
      </dgm:spPr>
      <dgm:t>
        <a:bodyPr>
          <a:flatTx/>
        </a:bodyPr>
        <a:lstStyle/>
        <a:p>
          <a:r>
            <a:rPr lang="en-US" b="1" dirty="0" smtClean="0">
              <a:solidFill>
                <a:srgbClr val="C00000"/>
              </a:solidFill>
            </a:rPr>
            <a:t>Teacher</a:t>
          </a:r>
          <a:endParaRPr lang="en-US" b="1" dirty="0">
            <a:solidFill>
              <a:srgbClr val="C00000"/>
            </a:solidFill>
          </a:endParaRPr>
        </a:p>
      </dgm:t>
    </dgm:pt>
    <dgm:pt modelId="{215AD4CD-D7BC-44ED-843D-1ED9AE61C554}" type="parTrans" cxnId="{A57F4A79-53FB-4279-8402-3F193EE55C6D}">
      <dgm:prSet/>
      <dgm:spPr/>
      <dgm:t>
        <a:bodyPr/>
        <a:lstStyle/>
        <a:p>
          <a:endParaRPr lang="en-US"/>
        </a:p>
      </dgm:t>
    </dgm:pt>
    <dgm:pt modelId="{C18CF052-4FB3-40E1-8348-D875C928FB2D}" type="sibTrans" cxnId="{A57F4A79-53FB-4279-8402-3F193EE55C6D}">
      <dgm:prSet/>
      <dgm:spPr/>
      <dgm:t>
        <a:bodyPr/>
        <a:lstStyle/>
        <a:p>
          <a:endParaRPr lang="en-US"/>
        </a:p>
      </dgm:t>
    </dgm:pt>
    <dgm:pt modelId="{5029C3EB-55CC-4D6C-ABDB-7CEAC561A8DF}" type="pres">
      <dgm:prSet presAssocID="{C37D0172-EF41-48AE-8F97-4B68ABFF4EA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72AA80-0233-4904-B2D4-54B13F01D7D7}" type="pres">
      <dgm:prSet presAssocID="{92089835-9C52-44CD-B743-3626DE1AD538}" presName="centerShape" presStyleLbl="node0" presStyleIdx="0" presStyleCnt="1" custScaleX="113933" custScaleY="113503"/>
      <dgm:spPr/>
      <dgm:t>
        <a:bodyPr/>
        <a:lstStyle/>
        <a:p>
          <a:endParaRPr lang="en-US"/>
        </a:p>
      </dgm:t>
    </dgm:pt>
    <dgm:pt modelId="{B71A2781-5A84-4EBF-B15B-6715773419DA}" type="pres">
      <dgm:prSet presAssocID="{7A75BE53-7593-4478-A0E1-D09E060D6527}" presName="node" presStyleLbl="node1" presStyleIdx="0" presStyleCnt="4" custScaleX="162762" custScaleY="1456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E2BE6-BEBD-48FF-BEEA-1703AB03FE19}" type="pres">
      <dgm:prSet presAssocID="{7A75BE53-7593-4478-A0E1-D09E060D6527}" presName="dummy" presStyleCnt="0"/>
      <dgm:spPr/>
    </dgm:pt>
    <dgm:pt modelId="{DD7E08F8-24A3-4C70-9E6B-E25B1C6305EB}" type="pres">
      <dgm:prSet presAssocID="{B0C718E6-E43C-4C33-A967-7893FDDEA3D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725B59A-E79B-4BD7-8905-9B8B757A5595}" type="pres">
      <dgm:prSet presAssocID="{1A601123-3113-44B1-9DF9-CC855FD706E8}" presName="node" presStyleLbl="node1" presStyleIdx="1" presStyleCnt="4" custScaleX="160812" custScaleY="1532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AB4260-B84B-44D6-BB04-B65F95C0D18C}" type="pres">
      <dgm:prSet presAssocID="{1A601123-3113-44B1-9DF9-CC855FD706E8}" presName="dummy" presStyleCnt="0"/>
      <dgm:spPr/>
    </dgm:pt>
    <dgm:pt modelId="{B29E0DD9-4355-458F-9F73-CFB716837B5A}" type="pres">
      <dgm:prSet presAssocID="{961C6403-2F64-43BB-81D5-269B0E33B4F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BC489EF3-ABFB-4239-B610-E74C9977F95A}" type="pres">
      <dgm:prSet presAssocID="{9669E3DA-A818-47A6-9C61-D5F1CAD95664}" presName="node" presStyleLbl="node1" presStyleIdx="2" presStyleCnt="4" custScaleX="171888" custScaleY="141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8FB23-DA11-4B7E-87EE-58B55F3D7E17}" type="pres">
      <dgm:prSet presAssocID="{9669E3DA-A818-47A6-9C61-D5F1CAD95664}" presName="dummy" presStyleCnt="0"/>
      <dgm:spPr/>
    </dgm:pt>
    <dgm:pt modelId="{3F7353AB-6DCD-49C1-9B07-FF711C985E17}" type="pres">
      <dgm:prSet presAssocID="{AF977432-90F7-4B1D-945E-4D5E81ECBDC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2DF16F2-56AA-4F5B-A8E1-F67EFB787475}" type="pres">
      <dgm:prSet presAssocID="{942D4DEF-AF7C-44C0-A3DB-DD8B61B5ED47}" presName="node" presStyleLbl="node1" presStyleIdx="3" presStyleCnt="4" custScaleX="161280" custScaleY="1564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9367BB-87F0-4A93-BF4E-99F796B8ECB3}" type="pres">
      <dgm:prSet presAssocID="{942D4DEF-AF7C-44C0-A3DB-DD8B61B5ED47}" presName="dummy" presStyleCnt="0"/>
      <dgm:spPr/>
    </dgm:pt>
    <dgm:pt modelId="{1B261C7F-72F9-403C-B7F8-B31F8A348E71}" type="pres">
      <dgm:prSet presAssocID="{C18CF052-4FB3-40E1-8348-D875C928FB2D}" presName="sibTrans" presStyleLbl="sibTrans2D1" presStyleIdx="3" presStyleCnt="4" custLinFactNeighborX="-5021" custLinFactNeighborY="1699"/>
      <dgm:spPr/>
      <dgm:t>
        <a:bodyPr/>
        <a:lstStyle/>
        <a:p>
          <a:endParaRPr lang="en-US"/>
        </a:p>
      </dgm:t>
    </dgm:pt>
  </dgm:ptLst>
  <dgm:cxnLst>
    <dgm:cxn modelId="{1D8A5F03-A44B-47E2-B1B3-1DF67DDA5532}" type="presOf" srcId="{942D4DEF-AF7C-44C0-A3DB-DD8B61B5ED47}" destId="{02DF16F2-56AA-4F5B-A8E1-F67EFB787475}" srcOrd="0" destOrd="0" presId="urn:microsoft.com/office/officeart/2005/8/layout/radial6"/>
    <dgm:cxn modelId="{AE9DD274-70F5-42D7-98A9-3033277C6E92}" type="presOf" srcId="{1A601123-3113-44B1-9DF9-CC855FD706E8}" destId="{C725B59A-E79B-4BD7-8905-9B8B757A5595}" srcOrd="0" destOrd="0" presId="urn:microsoft.com/office/officeart/2005/8/layout/radial6"/>
    <dgm:cxn modelId="{68F0D7E4-6A6B-4B69-99A4-467738B59ACB}" type="presOf" srcId="{AF977432-90F7-4B1D-945E-4D5E81ECBDC6}" destId="{3F7353AB-6DCD-49C1-9B07-FF711C985E17}" srcOrd="0" destOrd="0" presId="urn:microsoft.com/office/officeart/2005/8/layout/radial6"/>
    <dgm:cxn modelId="{A57F4A79-53FB-4279-8402-3F193EE55C6D}" srcId="{92089835-9C52-44CD-B743-3626DE1AD538}" destId="{942D4DEF-AF7C-44C0-A3DB-DD8B61B5ED47}" srcOrd="3" destOrd="0" parTransId="{215AD4CD-D7BC-44ED-843D-1ED9AE61C554}" sibTransId="{C18CF052-4FB3-40E1-8348-D875C928FB2D}"/>
    <dgm:cxn modelId="{09F0417F-E65C-4BBC-9B5C-D0F6FDB7B66C}" type="presOf" srcId="{7A75BE53-7593-4478-A0E1-D09E060D6527}" destId="{B71A2781-5A84-4EBF-B15B-6715773419DA}" srcOrd="0" destOrd="0" presId="urn:microsoft.com/office/officeart/2005/8/layout/radial6"/>
    <dgm:cxn modelId="{54E89395-CC5D-465F-8436-6C0FB5F37E41}" type="presOf" srcId="{961C6403-2F64-43BB-81D5-269B0E33B4F5}" destId="{B29E0DD9-4355-458F-9F73-CFB716837B5A}" srcOrd="0" destOrd="0" presId="urn:microsoft.com/office/officeart/2005/8/layout/radial6"/>
    <dgm:cxn modelId="{34E7C3FC-AFD5-4077-9338-5EF24671A1CE}" type="presOf" srcId="{C18CF052-4FB3-40E1-8348-D875C928FB2D}" destId="{1B261C7F-72F9-403C-B7F8-B31F8A348E71}" srcOrd="0" destOrd="0" presId="urn:microsoft.com/office/officeart/2005/8/layout/radial6"/>
    <dgm:cxn modelId="{BA820696-3C27-474D-A4DC-F3053E69D45C}" srcId="{92089835-9C52-44CD-B743-3626DE1AD538}" destId="{9669E3DA-A818-47A6-9C61-D5F1CAD95664}" srcOrd="2" destOrd="0" parTransId="{DFC2C96B-5A29-43CF-A793-74B9DDC4C469}" sibTransId="{AF977432-90F7-4B1D-945E-4D5E81ECBDC6}"/>
    <dgm:cxn modelId="{9C464BCC-F4F3-44E8-8F54-F9496DF4AD01}" type="presOf" srcId="{9669E3DA-A818-47A6-9C61-D5F1CAD95664}" destId="{BC489EF3-ABFB-4239-B610-E74C9977F95A}" srcOrd="0" destOrd="0" presId="urn:microsoft.com/office/officeart/2005/8/layout/radial6"/>
    <dgm:cxn modelId="{E754C6DD-7C3E-436A-ACEE-837D48F76D31}" type="presOf" srcId="{C37D0172-EF41-48AE-8F97-4B68ABFF4EA5}" destId="{5029C3EB-55CC-4D6C-ABDB-7CEAC561A8DF}" srcOrd="0" destOrd="0" presId="urn:microsoft.com/office/officeart/2005/8/layout/radial6"/>
    <dgm:cxn modelId="{FC77CC5A-E7BA-4658-9F66-A793E61573E7}" srcId="{C37D0172-EF41-48AE-8F97-4B68ABFF4EA5}" destId="{92089835-9C52-44CD-B743-3626DE1AD538}" srcOrd="0" destOrd="0" parTransId="{8C97AFCB-2E78-43EC-A4DB-D3041FEF2717}" sibTransId="{03485025-6CF7-4A67-A6DA-2B8ECE7C958C}"/>
    <dgm:cxn modelId="{8EF13666-C96A-410A-8FAB-B4B0057A654F}" srcId="{92089835-9C52-44CD-B743-3626DE1AD538}" destId="{1A601123-3113-44B1-9DF9-CC855FD706E8}" srcOrd="1" destOrd="0" parTransId="{DCFE4D77-A197-4043-A89C-61214E90B40F}" sibTransId="{961C6403-2F64-43BB-81D5-269B0E33B4F5}"/>
    <dgm:cxn modelId="{6F6A1D2C-24D1-4F18-BC40-93C9465EB1DE}" type="presOf" srcId="{92089835-9C52-44CD-B743-3626DE1AD538}" destId="{D172AA80-0233-4904-B2D4-54B13F01D7D7}" srcOrd="0" destOrd="0" presId="urn:microsoft.com/office/officeart/2005/8/layout/radial6"/>
    <dgm:cxn modelId="{F0AC4B59-5460-412D-97C2-AD2E56567347}" srcId="{92089835-9C52-44CD-B743-3626DE1AD538}" destId="{7A75BE53-7593-4478-A0E1-D09E060D6527}" srcOrd="0" destOrd="0" parTransId="{ACF48E85-29AB-4A4A-85D6-E05AA0F1FC57}" sibTransId="{B0C718E6-E43C-4C33-A967-7893FDDEA3D1}"/>
    <dgm:cxn modelId="{DB59D085-2884-4FF3-864E-CA8B1E2B6A67}" type="presOf" srcId="{B0C718E6-E43C-4C33-A967-7893FDDEA3D1}" destId="{DD7E08F8-24A3-4C70-9E6B-E25B1C6305EB}" srcOrd="0" destOrd="0" presId="urn:microsoft.com/office/officeart/2005/8/layout/radial6"/>
    <dgm:cxn modelId="{78C70953-B10E-4CFB-BEA9-85C2F4B32AC1}" type="presParOf" srcId="{5029C3EB-55CC-4D6C-ABDB-7CEAC561A8DF}" destId="{D172AA80-0233-4904-B2D4-54B13F01D7D7}" srcOrd="0" destOrd="0" presId="urn:microsoft.com/office/officeart/2005/8/layout/radial6"/>
    <dgm:cxn modelId="{A411467D-3960-48EE-97E3-6A3CF00B1D33}" type="presParOf" srcId="{5029C3EB-55CC-4D6C-ABDB-7CEAC561A8DF}" destId="{B71A2781-5A84-4EBF-B15B-6715773419DA}" srcOrd="1" destOrd="0" presId="urn:microsoft.com/office/officeart/2005/8/layout/radial6"/>
    <dgm:cxn modelId="{41C6EA92-3796-40FF-879D-5E2F5CE56D9A}" type="presParOf" srcId="{5029C3EB-55CC-4D6C-ABDB-7CEAC561A8DF}" destId="{387E2BE6-BEBD-48FF-BEEA-1703AB03FE19}" srcOrd="2" destOrd="0" presId="urn:microsoft.com/office/officeart/2005/8/layout/radial6"/>
    <dgm:cxn modelId="{6EE19DEA-15BA-41AD-9F58-5F549E0CA5E2}" type="presParOf" srcId="{5029C3EB-55CC-4D6C-ABDB-7CEAC561A8DF}" destId="{DD7E08F8-24A3-4C70-9E6B-E25B1C6305EB}" srcOrd="3" destOrd="0" presId="urn:microsoft.com/office/officeart/2005/8/layout/radial6"/>
    <dgm:cxn modelId="{ACC15DA4-E64D-4B98-98CA-28D8BB00444E}" type="presParOf" srcId="{5029C3EB-55CC-4D6C-ABDB-7CEAC561A8DF}" destId="{C725B59A-E79B-4BD7-8905-9B8B757A5595}" srcOrd="4" destOrd="0" presId="urn:microsoft.com/office/officeart/2005/8/layout/radial6"/>
    <dgm:cxn modelId="{0600FCE1-0751-4EFC-8F7F-93D281314FEF}" type="presParOf" srcId="{5029C3EB-55CC-4D6C-ABDB-7CEAC561A8DF}" destId="{62AB4260-B84B-44D6-BB04-B65F95C0D18C}" srcOrd="5" destOrd="0" presId="urn:microsoft.com/office/officeart/2005/8/layout/radial6"/>
    <dgm:cxn modelId="{20E0F335-E560-4F23-8A5D-C1C7B05364B7}" type="presParOf" srcId="{5029C3EB-55CC-4D6C-ABDB-7CEAC561A8DF}" destId="{B29E0DD9-4355-458F-9F73-CFB716837B5A}" srcOrd="6" destOrd="0" presId="urn:microsoft.com/office/officeart/2005/8/layout/radial6"/>
    <dgm:cxn modelId="{C8A82F1F-6395-482E-982C-0DA1B10221F5}" type="presParOf" srcId="{5029C3EB-55CC-4D6C-ABDB-7CEAC561A8DF}" destId="{BC489EF3-ABFB-4239-B610-E74C9977F95A}" srcOrd="7" destOrd="0" presId="urn:microsoft.com/office/officeart/2005/8/layout/radial6"/>
    <dgm:cxn modelId="{674FA12B-5539-4DE8-A538-18AE30E5AB5D}" type="presParOf" srcId="{5029C3EB-55CC-4D6C-ABDB-7CEAC561A8DF}" destId="{53A8FB23-DA11-4B7E-87EE-58B55F3D7E17}" srcOrd="8" destOrd="0" presId="urn:microsoft.com/office/officeart/2005/8/layout/radial6"/>
    <dgm:cxn modelId="{FD3580E3-478D-4E72-AF04-4DCF00C21A76}" type="presParOf" srcId="{5029C3EB-55CC-4D6C-ABDB-7CEAC561A8DF}" destId="{3F7353AB-6DCD-49C1-9B07-FF711C985E17}" srcOrd="9" destOrd="0" presId="urn:microsoft.com/office/officeart/2005/8/layout/radial6"/>
    <dgm:cxn modelId="{9DE3ABFD-8238-452E-AD15-240D4D3793FC}" type="presParOf" srcId="{5029C3EB-55CC-4D6C-ABDB-7CEAC561A8DF}" destId="{02DF16F2-56AA-4F5B-A8E1-F67EFB787475}" srcOrd="10" destOrd="0" presId="urn:microsoft.com/office/officeart/2005/8/layout/radial6"/>
    <dgm:cxn modelId="{8EFD2B27-3F95-4210-B0A5-20E99D8F2AB8}" type="presParOf" srcId="{5029C3EB-55CC-4D6C-ABDB-7CEAC561A8DF}" destId="{059367BB-87F0-4A93-BF4E-99F796B8ECB3}" srcOrd="11" destOrd="0" presId="urn:microsoft.com/office/officeart/2005/8/layout/radial6"/>
    <dgm:cxn modelId="{1464D773-B02C-4C55-9344-DAAB2B5073E3}" type="presParOf" srcId="{5029C3EB-55CC-4D6C-ABDB-7CEAC561A8DF}" destId="{1B261C7F-72F9-403C-B7F8-B31F8A348E71}" srcOrd="12" destOrd="0" presId="urn:microsoft.com/office/officeart/2005/8/layout/radial6"/>
  </dgm:cxnLst>
  <dgm:bg>
    <a:noFill/>
    <a:effectLst>
      <a:glow rad="127000">
        <a:schemeClr val="tx2">
          <a:lumMod val="60000"/>
          <a:lumOff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261C7F-72F9-403C-B7F8-B31F8A348E71}">
      <dsp:nvSpPr>
        <dsp:cNvPr id="0" name=""/>
        <dsp:cNvSpPr/>
      </dsp:nvSpPr>
      <dsp:spPr>
        <a:xfrm>
          <a:off x="798867" y="345713"/>
          <a:ext cx="2032971" cy="2032971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353AB-6DCD-49C1-9B07-FF711C985E17}">
      <dsp:nvSpPr>
        <dsp:cNvPr id="0" name=""/>
        <dsp:cNvSpPr/>
      </dsp:nvSpPr>
      <dsp:spPr>
        <a:xfrm>
          <a:off x="900942" y="311173"/>
          <a:ext cx="2032971" cy="2032971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E0DD9-4355-458F-9F73-CFB716837B5A}">
      <dsp:nvSpPr>
        <dsp:cNvPr id="0" name=""/>
        <dsp:cNvSpPr/>
      </dsp:nvSpPr>
      <dsp:spPr>
        <a:xfrm>
          <a:off x="900942" y="311173"/>
          <a:ext cx="2032971" cy="2032971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E08F8-24A3-4C70-9E6B-E25B1C6305EB}">
      <dsp:nvSpPr>
        <dsp:cNvPr id="0" name=""/>
        <dsp:cNvSpPr/>
      </dsp:nvSpPr>
      <dsp:spPr>
        <a:xfrm>
          <a:off x="900942" y="311173"/>
          <a:ext cx="2032971" cy="2032971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2AA80-0233-4904-B2D4-54B13F01D7D7}">
      <dsp:nvSpPr>
        <dsp:cNvPr id="0" name=""/>
        <dsp:cNvSpPr/>
      </dsp:nvSpPr>
      <dsp:spPr>
        <a:xfrm>
          <a:off x="1384296" y="796538"/>
          <a:ext cx="1066264" cy="1062240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  <a:flatTx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rgbClr val="C00000"/>
              </a:solidFill>
            </a:rPr>
            <a:t>XJTLU</a:t>
          </a:r>
          <a:endParaRPr lang="en-US" sz="2200" b="1" kern="1200" dirty="0">
            <a:solidFill>
              <a:srgbClr val="C00000"/>
            </a:solidFill>
          </a:endParaRPr>
        </a:p>
      </dsp:txBody>
      <dsp:txXfrm>
        <a:off x="1540447" y="952099"/>
        <a:ext cx="753962" cy="751118"/>
      </dsp:txXfrm>
    </dsp:sp>
    <dsp:sp modelId="{B71A2781-5A84-4EBF-B15B-6715773419DA}">
      <dsp:nvSpPr>
        <dsp:cNvPr id="0" name=""/>
        <dsp:cNvSpPr/>
      </dsp:nvSpPr>
      <dsp:spPr>
        <a:xfrm>
          <a:off x="1384294" y="-142384"/>
          <a:ext cx="1066268" cy="954284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Student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1540445" y="-2632"/>
        <a:ext cx="753966" cy="674780"/>
      </dsp:txXfrm>
    </dsp:sp>
    <dsp:sp modelId="{C725B59A-E79B-4BD7-8905-9B8B757A5595}">
      <dsp:nvSpPr>
        <dsp:cNvPr id="0" name=""/>
        <dsp:cNvSpPr/>
      </dsp:nvSpPr>
      <dsp:spPr>
        <a:xfrm>
          <a:off x="2383583" y="825711"/>
          <a:ext cx="1053494" cy="1003895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Non-teaching Staff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2537864" y="972728"/>
        <a:ext cx="744932" cy="709861"/>
      </dsp:txXfrm>
    </dsp:sp>
    <dsp:sp modelId="{BC489EF3-ABFB-4239-B610-E74C9977F95A}">
      <dsp:nvSpPr>
        <dsp:cNvPr id="0" name=""/>
        <dsp:cNvSpPr/>
      </dsp:nvSpPr>
      <dsp:spPr>
        <a:xfrm>
          <a:off x="1354401" y="1857516"/>
          <a:ext cx="1126053" cy="926088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Colleagues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1519308" y="1993138"/>
        <a:ext cx="796239" cy="654844"/>
      </dsp:txXfrm>
    </dsp:sp>
    <dsp:sp modelId="{02DF16F2-56AA-4F5B-A8E1-F67EFB787475}">
      <dsp:nvSpPr>
        <dsp:cNvPr id="0" name=""/>
        <dsp:cNvSpPr/>
      </dsp:nvSpPr>
      <dsp:spPr>
        <a:xfrm>
          <a:off x="396246" y="815249"/>
          <a:ext cx="1056559" cy="1024819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Teacher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550975" y="965330"/>
        <a:ext cx="747101" cy="7246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261C7F-72F9-403C-B7F8-B31F8A348E71}">
      <dsp:nvSpPr>
        <dsp:cNvPr id="0" name=""/>
        <dsp:cNvSpPr/>
      </dsp:nvSpPr>
      <dsp:spPr>
        <a:xfrm>
          <a:off x="798867" y="345713"/>
          <a:ext cx="2032971" cy="2032971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353AB-6DCD-49C1-9B07-FF711C985E17}">
      <dsp:nvSpPr>
        <dsp:cNvPr id="0" name=""/>
        <dsp:cNvSpPr/>
      </dsp:nvSpPr>
      <dsp:spPr>
        <a:xfrm>
          <a:off x="900942" y="311173"/>
          <a:ext cx="2032971" cy="2032971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E0DD9-4355-458F-9F73-CFB716837B5A}">
      <dsp:nvSpPr>
        <dsp:cNvPr id="0" name=""/>
        <dsp:cNvSpPr/>
      </dsp:nvSpPr>
      <dsp:spPr>
        <a:xfrm>
          <a:off x="900942" y="311173"/>
          <a:ext cx="2032971" cy="2032971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E08F8-24A3-4C70-9E6B-E25B1C6305EB}">
      <dsp:nvSpPr>
        <dsp:cNvPr id="0" name=""/>
        <dsp:cNvSpPr/>
      </dsp:nvSpPr>
      <dsp:spPr>
        <a:xfrm>
          <a:off x="900942" y="311173"/>
          <a:ext cx="2032971" cy="2032971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2AA80-0233-4904-B2D4-54B13F01D7D7}">
      <dsp:nvSpPr>
        <dsp:cNvPr id="0" name=""/>
        <dsp:cNvSpPr/>
      </dsp:nvSpPr>
      <dsp:spPr>
        <a:xfrm>
          <a:off x="1384296" y="796538"/>
          <a:ext cx="1066264" cy="1062240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  <a:flatTx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rgbClr val="C00000"/>
              </a:solidFill>
            </a:rPr>
            <a:t>XJTLU</a:t>
          </a:r>
          <a:endParaRPr lang="en-US" sz="2200" b="1" kern="1200" dirty="0">
            <a:solidFill>
              <a:srgbClr val="C00000"/>
            </a:solidFill>
          </a:endParaRPr>
        </a:p>
      </dsp:txBody>
      <dsp:txXfrm>
        <a:off x="1540447" y="952099"/>
        <a:ext cx="753962" cy="751118"/>
      </dsp:txXfrm>
    </dsp:sp>
    <dsp:sp modelId="{B71A2781-5A84-4EBF-B15B-6715773419DA}">
      <dsp:nvSpPr>
        <dsp:cNvPr id="0" name=""/>
        <dsp:cNvSpPr/>
      </dsp:nvSpPr>
      <dsp:spPr>
        <a:xfrm>
          <a:off x="1384294" y="-142384"/>
          <a:ext cx="1066268" cy="954284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Student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1540445" y="-2632"/>
        <a:ext cx="753966" cy="674780"/>
      </dsp:txXfrm>
    </dsp:sp>
    <dsp:sp modelId="{C725B59A-E79B-4BD7-8905-9B8B757A5595}">
      <dsp:nvSpPr>
        <dsp:cNvPr id="0" name=""/>
        <dsp:cNvSpPr/>
      </dsp:nvSpPr>
      <dsp:spPr>
        <a:xfrm>
          <a:off x="2383583" y="825711"/>
          <a:ext cx="1053494" cy="1003895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Non-teaching Staff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2537864" y="972728"/>
        <a:ext cx="744932" cy="709861"/>
      </dsp:txXfrm>
    </dsp:sp>
    <dsp:sp modelId="{BC489EF3-ABFB-4239-B610-E74C9977F95A}">
      <dsp:nvSpPr>
        <dsp:cNvPr id="0" name=""/>
        <dsp:cNvSpPr/>
      </dsp:nvSpPr>
      <dsp:spPr>
        <a:xfrm>
          <a:off x="1354401" y="1857516"/>
          <a:ext cx="1126053" cy="926088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Colleagues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1519308" y="1993138"/>
        <a:ext cx="796239" cy="654844"/>
      </dsp:txXfrm>
    </dsp:sp>
    <dsp:sp modelId="{02DF16F2-56AA-4F5B-A8E1-F67EFB787475}">
      <dsp:nvSpPr>
        <dsp:cNvPr id="0" name=""/>
        <dsp:cNvSpPr/>
      </dsp:nvSpPr>
      <dsp:spPr>
        <a:xfrm>
          <a:off x="396246" y="815249"/>
          <a:ext cx="1056559" cy="1024819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  <a:flatTx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C00000"/>
              </a:solidFill>
            </a:rPr>
            <a:t>Teacher</a:t>
          </a:r>
          <a:endParaRPr lang="en-US" sz="1300" b="1" kern="1200" dirty="0">
            <a:solidFill>
              <a:srgbClr val="C00000"/>
            </a:solidFill>
          </a:endParaRPr>
        </a:p>
      </dsp:txBody>
      <dsp:txXfrm>
        <a:off x="550975" y="965330"/>
        <a:ext cx="747101" cy="724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6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2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0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4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4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0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5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30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7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4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66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51083-2603-4D02-B549-E3F9E75520D7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16863-D496-4117-AA5E-BC0D0E0C9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6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hyperlink" Target="http://www.funvideofun.com/funny-videos/professor-smashes-phone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3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3.xml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Description: cid:image001.png@01D072EC.712AE7F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221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315200" cy="1066799"/>
          </a:xfrm>
          <a:gradFill>
            <a:gsLst>
              <a:gs pos="0">
                <a:srgbClr val="00E668">
                  <a:lumMod val="86000"/>
                </a:srgbClr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What does it mean to be a XJTLU Teacher?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76" y="1143000"/>
            <a:ext cx="4343400" cy="457201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Student: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634418"/>
            <a:ext cx="319262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u="sng" dirty="0">
                <a:hlinkClick r:id="rId2"/>
              </a:rPr>
              <a:t>http://www.funvideofun.com/funny-videos/professor-smashes-phone</a:t>
            </a:r>
            <a:endParaRPr lang="en-U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"/>
            <a:ext cx="1828800" cy="106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4871746" y="1143000"/>
            <a:ext cx="3910304" cy="480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Teacher: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1" y="1530386"/>
            <a:ext cx="4167674" cy="2523768"/>
          </a:xfrm>
          <a:prstGeom prst="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Transition from High School Education</a:t>
            </a:r>
          </a:p>
          <a:p>
            <a:pPr algn="r"/>
            <a:endParaRPr lang="en-US" sz="1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Learning Styles/Preferences/Needs</a:t>
            </a:r>
          </a:p>
          <a:p>
            <a:pPr algn="r"/>
            <a:endParaRPr lang="en-US" sz="1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Cultural Backgrounds and Values</a:t>
            </a:r>
          </a:p>
          <a:p>
            <a:pPr algn="r"/>
            <a:r>
              <a:rPr lang="en-US" sz="1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Expectations</a:t>
            </a:r>
          </a:p>
          <a:p>
            <a:pPr algn="r"/>
            <a:endParaRPr lang="en-US" sz="1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Behaviour</a:t>
            </a:r>
          </a:p>
          <a:p>
            <a:pPr algn="r"/>
            <a:endParaRPr lang="en-US" sz="1000" b="1" dirty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Communication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94988" y="1549048"/>
            <a:ext cx="4038600" cy="252376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</a:gradFill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Transition from University/College Job</a:t>
            </a:r>
          </a:p>
          <a:p>
            <a:endParaRPr lang="en-US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Teaching Styles/Preferences/Needs</a:t>
            </a:r>
          </a:p>
          <a:p>
            <a:endParaRPr lang="en-US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Cultural Backgrounds and Values</a:t>
            </a:r>
          </a:p>
          <a:p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Expectations</a:t>
            </a:r>
          </a:p>
          <a:p>
            <a:endParaRPr lang="en-US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Behaviour</a:t>
            </a:r>
          </a:p>
          <a:p>
            <a:endParaRPr lang="en-US" sz="1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hlinkClick r:id="rId4" action="ppaction://hlinksldjump"/>
              </a:rPr>
              <a:t>Communication/Presentation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Left-Right Arrow 11"/>
          <p:cNvSpPr/>
          <p:nvPr/>
        </p:nvSpPr>
        <p:spPr>
          <a:xfrm>
            <a:off x="4217825" y="2061751"/>
            <a:ext cx="777161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-Right Arrow 12"/>
          <p:cNvSpPr/>
          <p:nvPr/>
        </p:nvSpPr>
        <p:spPr>
          <a:xfrm>
            <a:off x="4221714" y="2487260"/>
            <a:ext cx="773271" cy="21578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>
            <a:off x="4221715" y="2902284"/>
            <a:ext cx="77327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4217825" y="3738151"/>
            <a:ext cx="77716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880904938"/>
              </p:ext>
            </p:extLst>
          </p:nvPr>
        </p:nvGraphicFramePr>
        <p:xfrm>
          <a:off x="2743200" y="4191000"/>
          <a:ext cx="3833324" cy="2641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4220546" y="1604551"/>
            <a:ext cx="774441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4217825" y="3328381"/>
            <a:ext cx="777160" cy="22238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3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Graphic spid="10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144000" cy="64309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 DEVELOPMENT IN RESEARCH</a:t>
            </a:r>
            <a:endParaRPr lang="en-US" sz="40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788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315200" cy="1066799"/>
          </a:xfrm>
          <a:gradFill>
            <a:gsLst>
              <a:gs pos="0">
                <a:srgbClr val="00E668">
                  <a:lumMod val="86000"/>
                </a:srgbClr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What does it mean to be a XJTLU Teacher?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76" y="1143000"/>
            <a:ext cx="4343400" cy="457201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Student: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"/>
            <a:ext cx="1828800" cy="106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4871746" y="1143000"/>
            <a:ext cx="3910304" cy="480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Teacher: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1" y="1530386"/>
            <a:ext cx="4167674" cy="2523768"/>
          </a:xfrm>
          <a:prstGeom prst="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Transition from High School Education</a:t>
            </a:r>
          </a:p>
          <a:p>
            <a:pPr algn="r"/>
            <a:endParaRPr lang="en-US" sz="1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Learning Styles/Preferences/Needs</a:t>
            </a:r>
          </a:p>
          <a:p>
            <a:pPr algn="r"/>
            <a:endParaRPr lang="en-US" sz="1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Cultural Backgrounds and Values</a:t>
            </a:r>
          </a:p>
          <a:p>
            <a:pPr algn="r"/>
            <a:r>
              <a:rPr lang="en-US" sz="1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Expectations</a:t>
            </a:r>
          </a:p>
          <a:p>
            <a:pPr algn="r"/>
            <a:endParaRPr lang="en-US" sz="1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Behaviour</a:t>
            </a:r>
          </a:p>
          <a:p>
            <a:pPr algn="r"/>
            <a:endParaRPr lang="en-US" sz="1000" b="1" dirty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Communication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94988" y="1549048"/>
            <a:ext cx="4038600" cy="252376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</a:gradFill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Transition from University/College Job</a:t>
            </a:r>
          </a:p>
          <a:p>
            <a:endParaRPr lang="en-US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Teaching Styles/Preferences/Needs</a:t>
            </a:r>
          </a:p>
          <a:p>
            <a:endParaRPr lang="en-US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Cultural Backgrounds and Values</a:t>
            </a:r>
          </a:p>
          <a:p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Expectations</a:t>
            </a:r>
          </a:p>
          <a:p>
            <a:endParaRPr lang="en-US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Behaviour</a:t>
            </a:r>
          </a:p>
          <a:p>
            <a:endParaRPr lang="en-US" sz="1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hlinkClick r:id="rId3" action="ppaction://hlinksldjump"/>
              </a:rPr>
              <a:t>Communication/Presentation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Left-Right Arrow 11"/>
          <p:cNvSpPr/>
          <p:nvPr/>
        </p:nvSpPr>
        <p:spPr>
          <a:xfrm>
            <a:off x="4217825" y="2061751"/>
            <a:ext cx="777161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-Right Arrow 12"/>
          <p:cNvSpPr/>
          <p:nvPr/>
        </p:nvSpPr>
        <p:spPr>
          <a:xfrm>
            <a:off x="4221714" y="2487260"/>
            <a:ext cx="773271" cy="21578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>
            <a:off x="4221715" y="2902284"/>
            <a:ext cx="77327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4217825" y="3738151"/>
            <a:ext cx="77716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680864695"/>
              </p:ext>
            </p:extLst>
          </p:nvPr>
        </p:nvGraphicFramePr>
        <p:xfrm>
          <a:off x="2743200" y="4191000"/>
          <a:ext cx="3833324" cy="2641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4220546" y="1604551"/>
            <a:ext cx="774441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4217825" y="3328381"/>
            <a:ext cx="777160" cy="22238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105</Words>
  <Application>Microsoft Office PowerPoint</Application>
  <PresentationFormat>On-screen Show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What does it mean to be a XJTLU Teacher?</vt:lpstr>
      <vt:lpstr>PowerPoint Presentation</vt:lpstr>
      <vt:lpstr>What does it mean to be a XJTLU Teacher?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Wilson</dc:creator>
  <cp:lastModifiedBy>James Wilson</cp:lastModifiedBy>
  <cp:revision>32</cp:revision>
  <dcterms:created xsi:type="dcterms:W3CDTF">2015-04-13T09:01:40Z</dcterms:created>
  <dcterms:modified xsi:type="dcterms:W3CDTF">2015-04-16T03:57:04Z</dcterms:modified>
</cp:coreProperties>
</file>