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70" r:id="rId4"/>
    <p:sldId id="267" r:id="rId5"/>
    <p:sldId id="271" r:id="rId6"/>
    <p:sldId id="268" r:id="rId7"/>
    <p:sldId id="27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4E00"/>
    <a:srgbClr val="FEEA00"/>
    <a:srgbClr val="FEFF06"/>
    <a:srgbClr val="FFCD06"/>
    <a:srgbClr val="C6984B"/>
    <a:srgbClr val="959595"/>
    <a:srgbClr val="A1A1A1"/>
    <a:srgbClr val="E8CA6E"/>
    <a:srgbClr val="060600"/>
    <a:srgbClr val="7D3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3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62353\Desktop\&#32032;&#26448;&#24211;\&#30707;&#30000;&#21213;&#31684;%20-%20&#12362;&#12373;&#12435;&#12413;&#12289;&#12499;&#12540;&#12525;&#12508;&#19977;&#24746;.mp3" TargetMode="External"/><Relationship Id="rId1" Type="http://schemas.microsoft.com/office/2007/relationships/media" Target="file:///C:\Users\62353\Desktop\&#32032;&#26448;&#24211;\&#30707;&#30000;&#21213;&#31684;%20-%20&#12362;&#12373;&#12435;&#12413;&#12289;&#12499;&#12540;&#12525;&#12508;&#19977;&#24746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.jpeg"/><Relationship Id="rId17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3.wav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audio" Target="../media/audio2.wav"/><Relationship Id="rId19" Type="http://schemas.openxmlformats.org/officeDocument/2006/relationships/audio" Target="../media/audio1.wav"/><Relationship Id="rId4" Type="http://schemas.openxmlformats.org/officeDocument/2006/relationships/tags" Target="../tags/tag4.xml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audio" Target="../media/audio3.wav"/><Relationship Id="rId17" Type="http://schemas.openxmlformats.org/officeDocument/2006/relationships/image" Target="../media/image8.png"/><Relationship Id="rId2" Type="http://schemas.openxmlformats.org/officeDocument/2006/relationships/tags" Target="../tags/tag9.xml"/><Relationship Id="rId16" Type="http://schemas.openxmlformats.org/officeDocument/2006/relationships/image" Target="../media/image7.png"/><Relationship Id="rId20" Type="http://schemas.openxmlformats.org/officeDocument/2006/relationships/audio" Target="../media/audio1.wav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audio" Target="../media/audio2.wav"/><Relationship Id="rId5" Type="http://schemas.openxmlformats.org/officeDocument/2006/relationships/tags" Target="../tags/tag12.xml"/><Relationship Id="rId15" Type="http://schemas.openxmlformats.org/officeDocument/2006/relationships/image" Target="../media/image6.png"/><Relationship Id="rId10" Type="http://schemas.openxmlformats.org/officeDocument/2006/relationships/audio" Target="../media/audio1.wav"/><Relationship Id="rId19" Type="http://schemas.openxmlformats.org/officeDocument/2006/relationships/image" Target="../media/image9.png"/><Relationship Id="rId4" Type="http://schemas.openxmlformats.org/officeDocument/2006/relationships/tags" Target="../tags/tag11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5.png"/><Relationship Id="rId18" Type="http://schemas.openxmlformats.org/officeDocument/2006/relationships/image" Target="../media/image17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audio" Target="../media/audio3.wav"/><Relationship Id="rId17" Type="http://schemas.openxmlformats.org/officeDocument/2006/relationships/image" Target="../media/image8.png"/><Relationship Id="rId2" Type="http://schemas.openxmlformats.org/officeDocument/2006/relationships/tags" Target="../tags/tag17.xml"/><Relationship Id="rId16" Type="http://schemas.openxmlformats.org/officeDocument/2006/relationships/image" Target="../media/image7.png"/><Relationship Id="rId20" Type="http://schemas.openxmlformats.org/officeDocument/2006/relationships/audio" Target="../media/audio1.wav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audio" Target="../media/audio2.wav"/><Relationship Id="rId5" Type="http://schemas.openxmlformats.org/officeDocument/2006/relationships/tags" Target="../tags/tag20.xml"/><Relationship Id="rId15" Type="http://schemas.openxmlformats.org/officeDocument/2006/relationships/image" Target="../media/image6.png"/><Relationship Id="rId10" Type="http://schemas.openxmlformats.org/officeDocument/2006/relationships/audio" Target="../media/audio1.wav"/><Relationship Id="rId19" Type="http://schemas.openxmlformats.org/officeDocument/2006/relationships/image" Target="../media/image9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hlinkClick r:id="" action="ppaction://hlinkshowjump?jump=nextslide"/>
          </p:cNvPr>
          <p:cNvSpPr/>
          <p:nvPr/>
        </p:nvSpPr>
        <p:spPr>
          <a:xfrm>
            <a:off x="2299335" y="1729740"/>
            <a:ext cx="3548380" cy="254508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石田勝範 - おさんぽ、ビーロボ三悪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9625" y="3222625"/>
            <a:ext cx="412750" cy="41275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563245" y="5567680"/>
            <a:ext cx="1184275" cy="894715"/>
          </a:xfrm>
          <a:prstGeom prst="roundRect">
            <a:avLst/>
          </a:prstGeom>
          <a:solidFill>
            <a:srgbClr val="060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宝箱4" descr="C:/Users/62353/AppData/Local/Temp/kaimatting/20201228130428/output_aiMatting_20201228130432.pngoutput_aiMatting_20201228130432">
            <a:hlinkClick r:id="" action="ppaction://noaction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2779128" y="4930774"/>
            <a:ext cx="1087755" cy="99631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宝箱3" descr="C:/Users/62353/AppData/Local/Temp/kaimatting/20201228130341/output_aiMatting_20201228130346.pngoutput_aiMatting_20201228130346">
            <a:hlinkClick r:id="" action="ppaction://noaction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5337175" y="3791585"/>
            <a:ext cx="935355" cy="857250"/>
          </a:xfrm>
          <a:prstGeom prst="rect">
            <a:avLst/>
          </a:prstGeom>
          <a:effectLst>
            <a:glow rad="266700">
              <a:schemeClr val="accent4">
                <a:satMod val="175000"/>
                <a:alpha val="28000"/>
              </a:schemeClr>
            </a:glow>
          </a:effectLst>
        </p:spPr>
      </p:pic>
      <p:pic>
        <p:nvPicPr>
          <p:cNvPr id="11" name="宝箱2" descr="C:/Users/62353/AppData/Local/Temp/kaimatting/20201228130403/output_aiMatting_20201228130407.pngoutput_aiMatting_20201228130407">
            <a:hlinkClick r:id="" action="ppaction://noaction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8658860" y="3501390"/>
            <a:ext cx="787400" cy="72072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宝箱1" descr="C:/Users/62353/AppData/Local/Temp/kaimatting/20201228130310/output_aiMatting_20201228130317.pngoutput_aiMatting_20201228130317">
            <a:hlinkClick r:id="" action="ppaction://noaction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2266950" y="3243580"/>
            <a:ext cx="723265" cy="6629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宝箱5" descr="C:/Users/62353/AppData/Local/Temp/kaimatting/20201228130446/output_aiMatting_20201228130449.pngoutput_aiMatting_20201228130449">
            <a:hlinkClick r:id="" action="ppaction://noaction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7179945" y="4821555"/>
            <a:ext cx="1327150" cy="121475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2" name="抓夹1" descr="C:\Users\62353\Desktop\抓夹.png抓夹"/>
          <p:cNvPicPr>
            <a:picLocks noChangeAspect="1"/>
          </p:cNvPicPr>
          <p:nvPr/>
        </p:nvPicPr>
        <p:blipFill>
          <a:blip r:embed="rId15"/>
          <a:srcRect t="26777" r="4435"/>
          <a:stretch>
            <a:fillRect/>
          </a:stretch>
        </p:blipFill>
        <p:spPr>
          <a:xfrm rot="480000">
            <a:off x="5274945" y="-169545"/>
            <a:ext cx="3981450" cy="2898140"/>
          </a:xfrm>
          <a:prstGeom prst="rect">
            <a:avLst/>
          </a:prstGeom>
        </p:spPr>
      </p:pic>
      <p:pic>
        <p:nvPicPr>
          <p:cNvPr id="30" name="抓夹5" descr="C:\Users\62353\Desktop\抓夹.png抓夹"/>
          <p:cNvPicPr>
            <a:picLocks noChangeAspect="1"/>
          </p:cNvPicPr>
          <p:nvPr/>
        </p:nvPicPr>
        <p:blipFill>
          <a:blip r:embed="rId15"/>
          <a:srcRect t="5553" r="6582"/>
          <a:stretch>
            <a:fillRect/>
          </a:stretch>
        </p:blipFill>
        <p:spPr>
          <a:xfrm rot="17220000">
            <a:off x="3672840" y="-1218565"/>
            <a:ext cx="3316605" cy="3185795"/>
          </a:xfrm>
          <a:prstGeom prst="rect">
            <a:avLst/>
          </a:prstGeom>
        </p:spPr>
      </p:pic>
      <p:pic>
        <p:nvPicPr>
          <p:cNvPr id="35" name="抓夹4" descr="C:\Users\62353\Desktop\抓夹.png抓夹"/>
          <p:cNvPicPr>
            <a:picLocks noChangeAspect="1"/>
          </p:cNvPicPr>
          <p:nvPr/>
        </p:nvPicPr>
        <p:blipFill>
          <a:blip r:embed="rId15"/>
          <a:srcRect t="22350" r="9360"/>
          <a:stretch>
            <a:fillRect/>
          </a:stretch>
        </p:blipFill>
        <p:spPr>
          <a:xfrm rot="21000000">
            <a:off x="4982210" y="-1072515"/>
            <a:ext cx="4058285" cy="3302635"/>
          </a:xfrm>
          <a:prstGeom prst="rect">
            <a:avLst/>
          </a:prstGeom>
        </p:spPr>
      </p:pic>
      <p:pic>
        <p:nvPicPr>
          <p:cNvPr id="34" name="抓夹3" descr="C:\Users\62353\Desktop\抓夹.png抓夹"/>
          <p:cNvPicPr>
            <a:picLocks noChangeAspect="1"/>
          </p:cNvPicPr>
          <p:nvPr/>
        </p:nvPicPr>
        <p:blipFill>
          <a:blip r:embed="rId15"/>
          <a:srcRect t="37833" r="46192"/>
          <a:stretch>
            <a:fillRect/>
          </a:stretch>
        </p:blipFill>
        <p:spPr>
          <a:xfrm rot="18900000">
            <a:off x="4810125" y="-41275"/>
            <a:ext cx="2144395" cy="2353945"/>
          </a:xfrm>
          <a:prstGeom prst="rect">
            <a:avLst/>
          </a:prstGeom>
        </p:spPr>
      </p:pic>
      <p:pic>
        <p:nvPicPr>
          <p:cNvPr id="33" name="抓夹2" descr="C:\Users\62353\Desktop\抓夹.png抓夹"/>
          <p:cNvPicPr>
            <a:picLocks noChangeAspect="1"/>
          </p:cNvPicPr>
          <p:nvPr/>
        </p:nvPicPr>
        <p:blipFill>
          <a:blip r:embed="rId15"/>
          <a:srcRect t="8625" r="32074"/>
          <a:stretch>
            <a:fillRect/>
          </a:stretch>
        </p:blipFill>
        <p:spPr>
          <a:xfrm rot="15840000">
            <a:off x="3952875" y="-402590"/>
            <a:ext cx="2568575" cy="3282950"/>
          </a:xfrm>
          <a:prstGeom prst="rect">
            <a:avLst/>
          </a:prstGeom>
        </p:spPr>
      </p:pic>
      <p:pic>
        <p:nvPicPr>
          <p:cNvPr id="7" name="人物" descr="C:/Users/62353/AppData/Local/Temp/kaimatting/20201228093554/output_aiMatting_20201228093617.pngoutput_aiMatting_20201228093617"/>
          <p:cNvPicPr>
            <a:picLocks noChangeAspect="1"/>
          </p:cNvPicPr>
          <p:nvPr/>
        </p:nvPicPr>
        <p:blipFill>
          <a:blip r:embed="rId16"/>
          <a:srcRect b="69757"/>
          <a:stretch>
            <a:fillRect/>
          </a:stretch>
        </p:blipFill>
        <p:spPr>
          <a:xfrm>
            <a:off x="0" y="0"/>
            <a:ext cx="12217400" cy="2637790"/>
          </a:xfrm>
          <a:prstGeom prst="rect">
            <a:avLst/>
          </a:prstGeom>
        </p:spPr>
      </p:pic>
      <p:grpSp>
        <p:nvGrpSpPr>
          <p:cNvPr id="9" name="问题1"/>
          <p:cNvGrpSpPr/>
          <p:nvPr/>
        </p:nvGrpSpPr>
        <p:grpSpPr>
          <a:xfrm>
            <a:off x="2959627" y="1290474"/>
            <a:ext cx="6212840" cy="5039995"/>
            <a:chOff x="8779" y="1936"/>
            <a:chExt cx="9784" cy="7937"/>
          </a:xfrm>
        </p:grpSpPr>
        <p:pic>
          <p:nvPicPr>
            <p:cNvPr id="3" name="图片 2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779" y="1936"/>
              <a:ext cx="9784" cy="793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496" y="3606"/>
              <a:ext cx="6955" cy="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Q1:</a:t>
              </a:r>
            </a:p>
            <a:p>
              <a:endParaRPr lang="en-US" altLang="zh-CN" sz="3200" dirty="0"/>
            </a:p>
            <a:p>
              <a:r>
                <a:rPr lang="en-US" altLang="zh-CN" sz="3200" dirty="0"/>
                <a:t>Do you love animals?</a:t>
              </a:r>
            </a:p>
          </p:txBody>
        </p:sp>
      </p:grpSp>
      <p:sp>
        <p:nvSpPr>
          <p:cNvPr id="10" name="叉号1"/>
          <p:cNvSpPr/>
          <p:nvPr/>
        </p:nvSpPr>
        <p:spPr>
          <a:xfrm>
            <a:off x="7992110" y="1774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问题2"/>
          <p:cNvGrpSpPr/>
          <p:nvPr/>
        </p:nvGrpSpPr>
        <p:grpSpPr>
          <a:xfrm>
            <a:off x="3133040" y="1375905"/>
            <a:ext cx="6212840" cy="5039995"/>
            <a:chOff x="8978" y="1814"/>
            <a:chExt cx="9784" cy="7937"/>
          </a:xfrm>
        </p:grpSpPr>
        <p:pic>
          <p:nvPicPr>
            <p:cNvPr id="13" name="图片 12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978" y="1814"/>
              <a:ext cx="9784" cy="7937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433" y="3588"/>
              <a:ext cx="7463" cy="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Q2:</a:t>
              </a:r>
            </a:p>
            <a:p>
              <a:endParaRPr lang="en-US" altLang="zh-CN" sz="3200" dirty="0"/>
            </a:p>
            <a:p>
              <a:r>
                <a:rPr lang="en-US" altLang="zh-CN" sz="3200" dirty="0"/>
                <a:t>Why do elephants have a good memory?</a:t>
              </a:r>
            </a:p>
          </p:txBody>
        </p:sp>
      </p:grpSp>
      <p:sp>
        <p:nvSpPr>
          <p:cNvPr id="15" name="叉号2"/>
          <p:cNvSpPr/>
          <p:nvPr/>
        </p:nvSpPr>
        <p:spPr>
          <a:xfrm>
            <a:off x="8119110" y="1901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问题3"/>
          <p:cNvGrpSpPr/>
          <p:nvPr/>
        </p:nvGrpSpPr>
        <p:grpSpPr>
          <a:xfrm>
            <a:off x="3323005" y="1495580"/>
            <a:ext cx="6212840" cy="5039995"/>
            <a:chOff x="5786" y="1818"/>
            <a:chExt cx="9784" cy="7937"/>
          </a:xfrm>
        </p:grpSpPr>
        <p:pic>
          <p:nvPicPr>
            <p:cNvPr id="17" name="图片 16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86" y="1818"/>
              <a:ext cx="9784" cy="7937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6619" y="3840"/>
              <a:ext cx="8282" cy="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Q3:</a:t>
              </a:r>
            </a:p>
            <a:p>
              <a:endParaRPr lang="en-US" altLang="zh-CN" sz="3200" dirty="0"/>
            </a:p>
            <a:p>
              <a:r>
                <a:rPr lang="en-US" altLang="zh-CN" sz="3200" dirty="0"/>
                <a:t>Should animals be kept in zoos? Why / Why not?</a:t>
              </a:r>
            </a:p>
          </p:txBody>
        </p:sp>
      </p:grpSp>
      <p:sp>
        <p:nvSpPr>
          <p:cNvPr id="21" name="叉号3"/>
          <p:cNvSpPr/>
          <p:nvPr/>
        </p:nvSpPr>
        <p:spPr>
          <a:xfrm>
            <a:off x="8246110" y="2028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问题4"/>
          <p:cNvGrpSpPr/>
          <p:nvPr/>
        </p:nvGrpSpPr>
        <p:grpSpPr>
          <a:xfrm>
            <a:off x="3200032" y="1673384"/>
            <a:ext cx="6212840" cy="5039995"/>
            <a:chOff x="8185" y="1816"/>
            <a:chExt cx="9784" cy="7937"/>
          </a:xfrm>
        </p:grpSpPr>
        <p:pic>
          <p:nvPicPr>
            <p:cNvPr id="23" name="图片 22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185" y="1816"/>
              <a:ext cx="9784" cy="7937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174" y="3922"/>
              <a:ext cx="8606" cy="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Q4:</a:t>
              </a:r>
            </a:p>
            <a:p>
              <a:r>
                <a:rPr lang="en-US" altLang="zh-CN" sz="3200" dirty="0"/>
                <a:t>Can humans build relationships with animals?</a:t>
              </a:r>
            </a:p>
          </p:txBody>
        </p:sp>
      </p:grpSp>
      <p:sp>
        <p:nvSpPr>
          <p:cNvPr id="25" name="叉号4"/>
          <p:cNvSpPr/>
          <p:nvPr/>
        </p:nvSpPr>
        <p:spPr>
          <a:xfrm>
            <a:off x="8373110" y="2155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问题5"/>
          <p:cNvGrpSpPr/>
          <p:nvPr/>
        </p:nvGrpSpPr>
        <p:grpSpPr>
          <a:xfrm>
            <a:off x="3342857" y="1762523"/>
            <a:ext cx="6212840" cy="5039995"/>
            <a:chOff x="4665" y="1903"/>
            <a:chExt cx="9784" cy="7937"/>
          </a:xfrm>
        </p:grpSpPr>
        <p:pic>
          <p:nvPicPr>
            <p:cNvPr id="27" name="图片 26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65" y="1903"/>
              <a:ext cx="9784" cy="7937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5934" y="3640"/>
              <a:ext cx="7442" cy="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Q5</a:t>
              </a:r>
              <a:r>
                <a:rPr lang="zh-CN" altLang="en-US" sz="3200" dirty="0"/>
                <a:t>：</a:t>
              </a:r>
              <a:endParaRPr lang="en-US" altLang="zh-CN" sz="3200" dirty="0"/>
            </a:p>
            <a:p>
              <a:r>
                <a:rPr lang="en-US" altLang="zh-CN" sz="3200" dirty="0"/>
                <a:t>Do you agree or disagree?</a:t>
              </a:r>
            </a:p>
            <a:p>
              <a:endParaRPr lang="en-US" altLang="zh-CN" sz="3200" dirty="0"/>
            </a:p>
            <a:p>
              <a:r>
                <a:rPr lang="en-US" altLang="zh-CN" sz="3200" dirty="0"/>
                <a:t>It is important that humans understand how animals communicate.</a:t>
              </a:r>
            </a:p>
          </p:txBody>
        </p:sp>
      </p:grpSp>
      <p:sp>
        <p:nvSpPr>
          <p:cNvPr id="29" name="叉号5"/>
          <p:cNvSpPr/>
          <p:nvPr/>
        </p:nvSpPr>
        <p:spPr>
          <a:xfrm>
            <a:off x="8500110" y="2282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838835" y="269240"/>
            <a:ext cx="685165" cy="304800"/>
          </a:xfrm>
          <a:prstGeom prst="rect">
            <a:avLst/>
          </a:prstGeom>
          <a:solidFill>
            <a:srgbClr val="E8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749300" y="256540"/>
            <a:ext cx="1104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D3F0A"/>
                </a:solidFill>
              </a:rPr>
              <a:t>Stage 1</a:t>
            </a:r>
            <a:endParaRPr lang="zh-CN" altLang="en-US" b="1" dirty="0">
              <a:solidFill>
                <a:srgbClr val="7D3F0A"/>
              </a:solidFill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770255" y="1034415"/>
            <a:ext cx="344170" cy="274955"/>
          </a:xfrm>
          <a:prstGeom prst="roundRect">
            <a:avLst/>
          </a:prstGeom>
          <a:solidFill>
            <a:srgbClr val="E8CA6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9684385" y="699135"/>
            <a:ext cx="208915" cy="462915"/>
          </a:xfrm>
          <a:prstGeom prst="roundRect">
            <a:avLst/>
          </a:prstGeom>
          <a:solidFill>
            <a:srgbClr val="C6984B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 descr="C:/Users/62353/AppData/Local/Temp/kaimatting/20210114191838/output_aiMatting_20210114191859.pngoutput_aiMatting_20210114191859">
            <a:hlinkClick r:id="" action="ppaction://hlinkshowjump?jump=nextslide"/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rcRect l="32202" t="39550" r="60184" b="38071"/>
          <a:stretch>
            <a:fillRect/>
          </a:stretch>
        </p:blipFill>
        <p:spPr>
          <a:xfrm flipH="1">
            <a:off x="9678670" y="5827395"/>
            <a:ext cx="1806575" cy="563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:sndAc>
          <p:stSnd>
            <p:snd r:embed="rId9" name="laser.wav"/>
          </p:stSnd>
        </p:sndAc>
      </p:transition>
    </mc:Choice>
    <mc:Fallback xmlns="">
      <p:transition advClick="0">
        <p:sndAc>
          <p:stSnd>
            <p:snd r:embed="rId1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19167 0.203148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198 0.194630 L 0.000000 0.000000 " pathEditMode="relative" ptsTypes="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06563 0.266852 " pathEditMode="relative" ptsTypes="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031 0.256852 L 0.000000 0.000000 " pathEditMode="relative" ptsTypes="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2292 0.282963 " pathEditMode="relative" ptsTypes="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33 0.274815 L -0.002239 0.003982 " pathEditMode="relative" rAng="0" ptsTypes="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3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83958 0.449444 " pathEditMode="relative" ptsTypes="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812 0.439444 L 0.000000 0.000000 " pathEditMode="relative" ptsTypes="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37 0.026204 L 0.156875 0.463519 " pathEditMode="relative" rAng="0" ptsTypes="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250 0.441481 L 0.000000 0.000000 " pathEditMode="relative" ptsTypes="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5" grpId="0" bldLvl="0" animBg="1"/>
      <p:bldP spid="15" grpId="1" bldLvl="0" animBg="1"/>
      <p:bldP spid="21" grpId="0" bldLvl="0" animBg="1"/>
      <p:bldP spid="21" grpId="1" bldLvl="0" animBg="1"/>
      <p:bldP spid="25" grpId="0" bldLvl="0" animBg="1"/>
      <p:bldP spid="25" grpId="1" bldLvl="0" animBg="1"/>
      <p:bldP spid="29" grpId="0" bldLvl="0" animBg="1"/>
      <p:bldP spid="29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C:/Users/62353/AppData/Local/Temp/kaimatting/20210114191838/output_aiMatting_20210114191859.pngoutput_aiMatting_20210114191859">
            <a:hlinkClick r:id="" action="ppaction://hlinkshowjump?jump=nextslide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l="32202" t="39550" r="60184" b="38071"/>
          <a:stretch>
            <a:fillRect/>
          </a:stretch>
        </p:blipFill>
        <p:spPr>
          <a:xfrm flipH="1">
            <a:off x="9678670" y="5827395"/>
            <a:ext cx="1806575" cy="563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287E070-48C9-4695-A86E-6AFA10454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36" y="573085"/>
            <a:ext cx="3771928" cy="88886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4BD1D71-3E8B-47D9-BAF7-34B49961A5A5}"/>
              </a:ext>
            </a:extLst>
          </p:cNvPr>
          <p:cNvSpPr txBox="1"/>
          <p:nvPr/>
        </p:nvSpPr>
        <p:spPr>
          <a:xfrm>
            <a:off x="2956743" y="2225895"/>
            <a:ext cx="6543161" cy="1938992"/>
          </a:xfrm>
          <a:prstGeom prst="rect">
            <a:avLst/>
          </a:prstGeom>
          <a:solidFill>
            <a:srgbClr val="9B4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EEA00"/>
                </a:solidFill>
              </a:rPr>
              <a:t>You</a:t>
            </a:r>
            <a:r>
              <a:rPr lang="zh-CN" altLang="en-US" sz="6000" b="1" dirty="0">
                <a:solidFill>
                  <a:srgbClr val="FEEA00"/>
                </a:solidFill>
              </a:rPr>
              <a:t> </a:t>
            </a:r>
            <a:r>
              <a:rPr lang="en-US" altLang="zh-CN" sz="6000" b="1" dirty="0">
                <a:solidFill>
                  <a:srgbClr val="FEEA00"/>
                </a:solidFill>
              </a:rPr>
              <a:t>made</a:t>
            </a:r>
            <a:r>
              <a:rPr lang="zh-CN" altLang="en-US" sz="6000" b="1" dirty="0">
                <a:solidFill>
                  <a:srgbClr val="FEEA00"/>
                </a:solidFill>
              </a:rPr>
              <a:t> </a:t>
            </a:r>
            <a:r>
              <a:rPr lang="en-US" altLang="zh-CN" sz="6000" b="1" dirty="0">
                <a:solidFill>
                  <a:srgbClr val="FEEA00"/>
                </a:solidFill>
              </a:rPr>
              <a:t>it</a:t>
            </a:r>
            <a:r>
              <a:rPr lang="zh-CN" altLang="en-US" sz="6000" b="1" dirty="0">
                <a:solidFill>
                  <a:srgbClr val="FEEA00"/>
                </a:solidFill>
              </a:rPr>
              <a:t> </a:t>
            </a:r>
            <a:r>
              <a:rPr lang="en-US" altLang="zh-CN" sz="6000" b="1" dirty="0">
                <a:solidFill>
                  <a:srgbClr val="FEEA00"/>
                </a:solidFill>
              </a:rPr>
              <a:t>to</a:t>
            </a:r>
            <a:r>
              <a:rPr lang="zh-CN" altLang="en-US" sz="6000" b="1" dirty="0">
                <a:solidFill>
                  <a:srgbClr val="FEEA00"/>
                </a:solidFill>
              </a:rPr>
              <a:t> </a:t>
            </a:r>
            <a:r>
              <a:rPr lang="en-US" altLang="zh-CN" sz="6000" b="1" dirty="0">
                <a:solidFill>
                  <a:srgbClr val="FEEA00"/>
                </a:solidFill>
              </a:rPr>
              <a:t>the next</a:t>
            </a:r>
            <a:r>
              <a:rPr lang="zh-CN" altLang="en-US" sz="6000" b="1" dirty="0">
                <a:solidFill>
                  <a:srgbClr val="FEEA00"/>
                </a:solidFill>
              </a:rPr>
              <a:t> </a:t>
            </a:r>
            <a:r>
              <a:rPr lang="en-US" altLang="zh-CN" sz="6000" b="1" dirty="0">
                <a:solidFill>
                  <a:srgbClr val="FEEA00"/>
                </a:solidFill>
              </a:rPr>
              <a:t>level!</a:t>
            </a:r>
            <a:endParaRPr lang="zh-CN" altLang="en-US" sz="6000" b="1" dirty="0">
              <a:solidFill>
                <a:srgbClr val="FEEA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:sndAc>
          <p:stSnd>
            <p:snd r:embed="rId3" name="cashreg.wav"/>
          </p:stSnd>
        </p:sndAc>
      </p:transition>
    </mc:Choice>
    <mc:Fallback xmlns="">
      <p:transition advClick="0">
        <p:sndAc>
          <p:stSnd>
            <p:snd r:embed="rId7" name="cashreg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宝箱4" descr="C:\Users\62353\Desktop\呃呃.png呃呃">
            <a:hlinkClick r:id="" action="ppaction://noaction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2157730" y="4248150"/>
            <a:ext cx="2515870" cy="2446020"/>
          </a:xfrm>
          <a:prstGeom prst="rect">
            <a:avLst/>
          </a:prstGeom>
          <a:effectLst/>
        </p:spPr>
      </p:pic>
      <p:pic>
        <p:nvPicPr>
          <p:cNvPr id="18" name="宝箱3" descr="C:\Users\62353\Desktop\呃呃.png呃呃">
            <a:hlinkClick r:id="" action="ppaction://noaction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4871085" y="3312795"/>
            <a:ext cx="1981200" cy="1925320"/>
          </a:xfrm>
          <a:prstGeom prst="rect">
            <a:avLst/>
          </a:prstGeom>
          <a:effectLst/>
        </p:spPr>
      </p:pic>
      <p:pic>
        <p:nvPicPr>
          <p:cNvPr id="11" name="宝箱2" descr="C:\Users\62353\Desktop\呃呃.png呃呃">
            <a:hlinkClick r:id="" action="ppaction://noaction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8145780" y="2979420"/>
            <a:ext cx="1731010" cy="1683385"/>
          </a:xfrm>
          <a:prstGeom prst="rect">
            <a:avLst/>
          </a:prstGeom>
          <a:effectLst/>
        </p:spPr>
      </p:pic>
      <p:pic>
        <p:nvPicPr>
          <p:cNvPr id="5" name="宝箱1" descr="C:\Users\62353\Desktop\呃呃.png呃呃">
            <a:hlinkClick r:id="" action="ppaction://noaction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1853565" y="2762250"/>
            <a:ext cx="1611630" cy="1566545"/>
          </a:xfrm>
          <a:prstGeom prst="rect">
            <a:avLst/>
          </a:prstGeom>
          <a:effectLst/>
        </p:spPr>
      </p:pic>
      <p:pic>
        <p:nvPicPr>
          <p:cNvPr id="19" name="宝箱5" descr="C:\Users\62353\Desktop\呃呃.png呃呃">
            <a:hlinkClick r:id="" action="ppaction://noaction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6582410" y="4202430"/>
            <a:ext cx="2731135" cy="2656205"/>
          </a:xfrm>
          <a:prstGeom prst="rect">
            <a:avLst/>
          </a:prstGeom>
          <a:effectLst/>
        </p:spPr>
      </p:pic>
      <p:pic>
        <p:nvPicPr>
          <p:cNvPr id="32" name="抓夹1" descr="C:\Users\62353\Desktop\抓夹.png抓夹"/>
          <p:cNvPicPr>
            <a:picLocks noChangeAspect="1"/>
          </p:cNvPicPr>
          <p:nvPr/>
        </p:nvPicPr>
        <p:blipFill>
          <a:blip r:embed="rId15"/>
          <a:srcRect t="26777" r="4435"/>
          <a:stretch>
            <a:fillRect/>
          </a:stretch>
        </p:blipFill>
        <p:spPr>
          <a:xfrm rot="480000">
            <a:off x="5274945" y="-169545"/>
            <a:ext cx="3981450" cy="2898140"/>
          </a:xfrm>
          <a:prstGeom prst="rect">
            <a:avLst/>
          </a:prstGeom>
        </p:spPr>
      </p:pic>
      <p:pic>
        <p:nvPicPr>
          <p:cNvPr id="30" name="抓夹5" descr="C:\Users\62353\Desktop\抓夹.png抓夹"/>
          <p:cNvPicPr>
            <a:picLocks noChangeAspect="1"/>
          </p:cNvPicPr>
          <p:nvPr/>
        </p:nvPicPr>
        <p:blipFill>
          <a:blip r:embed="rId15"/>
          <a:srcRect t="5553" r="6582"/>
          <a:stretch>
            <a:fillRect/>
          </a:stretch>
        </p:blipFill>
        <p:spPr>
          <a:xfrm rot="17220000">
            <a:off x="3672840" y="-1218565"/>
            <a:ext cx="3316605" cy="3185795"/>
          </a:xfrm>
          <a:prstGeom prst="rect">
            <a:avLst/>
          </a:prstGeom>
        </p:spPr>
      </p:pic>
      <p:pic>
        <p:nvPicPr>
          <p:cNvPr id="35" name="抓夹4" descr="C:\Users\62353\Desktop\抓夹.png抓夹"/>
          <p:cNvPicPr>
            <a:picLocks noChangeAspect="1"/>
          </p:cNvPicPr>
          <p:nvPr/>
        </p:nvPicPr>
        <p:blipFill>
          <a:blip r:embed="rId15"/>
          <a:srcRect t="22350" r="9360"/>
          <a:stretch>
            <a:fillRect/>
          </a:stretch>
        </p:blipFill>
        <p:spPr>
          <a:xfrm rot="21000000">
            <a:off x="4982210" y="-1072515"/>
            <a:ext cx="4058285" cy="3302635"/>
          </a:xfrm>
          <a:prstGeom prst="rect">
            <a:avLst/>
          </a:prstGeom>
        </p:spPr>
      </p:pic>
      <p:pic>
        <p:nvPicPr>
          <p:cNvPr id="34" name="抓夹3" descr="C:\Users\62353\Desktop\抓夹.png抓夹"/>
          <p:cNvPicPr>
            <a:picLocks noChangeAspect="1"/>
          </p:cNvPicPr>
          <p:nvPr/>
        </p:nvPicPr>
        <p:blipFill>
          <a:blip r:embed="rId15"/>
          <a:srcRect t="37833" r="46192"/>
          <a:stretch>
            <a:fillRect/>
          </a:stretch>
        </p:blipFill>
        <p:spPr>
          <a:xfrm rot="18900000">
            <a:off x="4810125" y="-41275"/>
            <a:ext cx="2144395" cy="2353945"/>
          </a:xfrm>
          <a:prstGeom prst="rect">
            <a:avLst/>
          </a:prstGeom>
        </p:spPr>
      </p:pic>
      <p:pic>
        <p:nvPicPr>
          <p:cNvPr id="33" name="抓夹2" descr="C:\Users\62353\Desktop\抓夹.png抓夹"/>
          <p:cNvPicPr>
            <a:picLocks noChangeAspect="1"/>
          </p:cNvPicPr>
          <p:nvPr/>
        </p:nvPicPr>
        <p:blipFill>
          <a:blip r:embed="rId15"/>
          <a:srcRect t="8625" r="32074"/>
          <a:stretch>
            <a:fillRect/>
          </a:stretch>
        </p:blipFill>
        <p:spPr>
          <a:xfrm rot="15840000">
            <a:off x="3952875" y="-402590"/>
            <a:ext cx="2568575" cy="3282950"/>
          </a:xfrm>
          <a:prstGeom prst="rect">
            <a:avLst/>
          </a:prstGeom>
        </p:spPr>
      </p:pic>
      <p:pic>
        <p:nvPicPr>
          <p:cNvPr id="7" name="人物" descr="C:/Users/62353/AppData/Local/Temp/kaimatting/20201228093554/output_aiMatting_20201228093617.pngoutput_aiMatting_20201228093617"/>
          <p:cNvPicPr>
            <a:picLocks noChangeAspect="1"/>
          </p:cNvPicPr>
          <p:nvPr/>
        </p:nvPicPr>
        <p:blipFill>
          <a:blip r:embed="rId16"/>
          <a:srcRect b="69757"/>
          <a:stretch>
            <a:fillRect/>
          </a:stretch>
        </p:blipFill>
        <p:spPr>
          <a:xfrm>
            <a:off x="0" y="0"/>
            <a:ext cx="12217400" cy="2637790"/>
          </a:xfrm>
          <a:prstGeom prst="rect">
            <a:avLst/>
          </a:prstGeom>
        </p:spPr>
      </p:pic>
      <p:grpSp>
        <p:nvGrpSpPr>
          <p:cNvPr id="9" name="问题1"/>
          <p:cNvGrpSpPr/>
          <p:nvPr/>
        </p:nvGrpSpPr>
        <p:grpSpPr>
          <a:xfrm>
            <a:off x="2957195" y="1202055"/>
            <a:ext cx="6212840" cy="5039995"/>
            <a:chOff x="4657" y="1893"/>
            <a:chExt cx="9784" cy="7937"/>
          </a:xfrm>
        </p:grpSpPr>
        <p:pic>
          <p:nvPicPr>
            <p:cNvPr id="3" name="图片 2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57" y="1893"/>
              <a:ext cx="9784" cy="793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389" y="3640"/>
              <a:ext cx="8050" cy="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Q1:</a:t>
              </a:r>
            </a:p>
            <a:p>
              <a:endParaRPr lang="en-US" altLang="zh-CN" sz="3200" dirty="0"/>
            </a:p>
            <a:p>
              <a:r>
                <a:rPr lang="en-US" altLang="zh-CN" sz="3200" dirty="0"/>
                <a:t>Crowdfunding is better than the traditional way to finance a business. </a:t>
              </a:r>
            </a:p>
          </p:txBody>
        </p:sp>
      </p:grpSp>
      <p:sp>
        <p:nvSpPr>
          <p:cNvPr id="10" name="叉号1"/>
          <p:cNvSpPr/>
          <p:nvPr/>
        </p:nvSpPr>
        <p:spPr>
          <a:xfrm>
            <a:off x="7992110" y="1774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问题2"/>
          <p:cNvGrpSpPr/>
          <p:nvPr/>
        </p:nvGrpSpPr>
        <p:grpSpPr>
          <a:xfrm>
            <a:off x="3100705" y="1394400"/>
            <a:ext cx="6212840" cy="5039995"/>
            <a:chOff x="12197" y="3539"/>
            <a:chExt cx="9784" cy="7937"/>
          </a:xfrm>
        </p:grpSpPr>
        <p:pic>
          <p:nvPicPr>
            <p:cNvPr id="13" name="图片 12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197" y="3539"/>
              <a:ext cx="9784" cy="7937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3057" y="5709"/>
              <a:ext cx="7949" cy="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Q2:</a:t>
              </a:r>
            </a:p>
            <a:p>
              <a:endParaRPr lang="en-US" altLang="zh-CN" sz="3200" dirty="0"/>
            </a:p>
            <a:p>
              <a:r>
                <a:rPr lang="en-US" altLang="zh-CN" sz="3200" dirty="0"/>
                <a:t>Do you know any company’s mission statement?</a:t>
              </a:r>
            </a:p>
          </p:txBody>
        </p:sp>
      </p:grpSp>
      <p:sp>
        <p:nvSpPr>
          <p:cNvPr id="15" name="叉号2"/>
          <p:cNvSpPr/>
          <p:nvPr/>
        </p:nvSpPr>
        <p:spPr>
          <a:xfrm>
            <a:off x="8119110" y="1901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问题3"/>
          <p:cNvGrpSpPr/>
          <p:nvPr/>
        </p:nvGrpSpPr>
        <p:grpSpPr>
          <a:xfrm>
            <a:off x="3277870" y="1520250"/>
            <a:ext cx="6212840" cy="5039995"/>
            <a:chOff x="8747" y="2022"/>
            <a:chExt cx="9784" cy="7937"/>
          </a:xfrm>
        </p:grpSpPr>
        <p:pic>
          <p:nvPicPr>
            <p:cNvPr id="17" name="图片 16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747" y="2022"/>
              <a:ext cx="9784" cy="7937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732" y="3880"/>
              <a:ext cx="6955" cy="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Q3:</a:t>
              </a:r>
            </a:p>
            <a:p>
              <a:endParaRPr lang="en-US" altLang="zh-CN" sz="3200" dirty="0"/>
            </a:p>
            <a:p>
              <a:r>
                <a:rPr lang="en-US" altLang="zh-CN" sz="3200" dirty="0"/>
                <a:t>Which is more important for a business, profit or contribution to society?</a:t>
              </a:r>
            </a:p>
          </p:txBody>
        </p:sp>
      </p:grpSp>
      <p:sp>
        <p:nvSpPr>
          <p:cNvPr id="21" name="叉号3"/>
          <p:cNvSpPr/>
          <p:nvPr/>
        </p:nvSpPr>
        <p:spPr>
          <a:xfrm>
            <a:off x="8246110" y="2028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问题4"/>
          <p:cNvGrpSpPr/>
          <p:nvPr/>
        </p:nvGrpSpPr>
        <p:grpSpPr>
          <a:xfrm>
            <a:off x="3475990" y="1451609"/>
            <a:ext cx="6212840" cy="5039995"/>
            <a:chOff x="10587" y="2022"/>
            <a:chExt cx="9784" cy="7937"/>
          </a:xfrm>
        </p:grpSpPr>
        <p:pic>
          <p:nvPicPr>
            <p:cNvPr id="23" name="图片 22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587" y="2022"/>
              <a:ext cx="9784" cy="7937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1953" y="3808"/>
              <a:ext cx="6955" cy="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Q4:</a:t>
              </a:r>
            </a:p>
            <a:p>
              <a:r>
                <a:rPr lang="en-US" altLang="zh-CN" sz="3200" dirty="0"/>
                <a:t>Do you agree or disagree?</a:t>
              </a:r>
            </a:p>
            <a:p>
              <a:endParaRPr lang="en-US" altLang="zh-CN" sz="3200" dirty="0"/>
            </a:p>
            <a:p>
              <a:r>
                <a:rPr lang="en-US" altLang="zh-CN" sz="3200" dirty="0"/>
                <a:t>A business must keep up with modern technology to be successful.</a:t>
              </a:r>
            </a:p>
          </p:txBody>
        </p:sp>
      </p:grpSp>
      <p:sp>
        <p:nvSpPr>
          <p:cNvPr id="25" name="叉号4"/>
          <p:cNvSpPr/>
          <p:nvPr/>
        </p:nvSpPr>
        <p:spPr>
          <a:xfrm>
            <a:off x="8373110" y="2155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问题5"/>
          <p:cNvGrpSpPr/>
          <p:nvPr/>
        </p:nvGrpSpPr>
        <p:grpSpPr>
          <a:xfrm>
            <a:off x="3366770" y="1712595"/>
            <a:ext cx="6212840" cy="5039995"/>
            <a:chOff x="7942" y="2063"/>
            <a:chExt cx="9784" cy="7937"/>
          </a:xfrm>
        </p:grpSpPr>
        <p:pic>
          <p:nvPicPr>
            <p:cNvPr id="27" name="图片 26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42" y="2063"/>
              <a:ext cx="9784" cy="7937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8949" y="3987"/>
              <a:ext cx="7977" cy="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Q5:</a:t>
              </a:r>
            </a:p>
            <a:p>
              <a:endParaRPr lang="en-US" altLang="zh-CN" sz="3200" dirty="0"/>
            </a:p>
            <a:p>
              <a:r>
                <a:rPr lang="en-US" altLang="zh-CN" sz="3200" dirty="0"/>
                <a:t>How can a business compete with others?</a:t>
              </a:r>
            </a:p>
          </p:txBody>
        </p:sp>
      </p:grpSp>
      <p:sp>
        <p:nvSpPr>
          <p:cNvPr id="29" name="叉号5"/>
          <p:cNvSpPr/>
          <p:nvPr/>
        </p:nvSpPr>
        <p:spPr>
          <a:xfrm>
            <a:off x="8500110" y="2282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838835" y="269240"/>
            <a:ext cx="685165" cy="304800"/>
          </a:xfrm>
          <a:prstGeom prst="rect">
            <a:avLst/>
          </a:prstGeom>
          <a:solidFill>
            <a:srgbClr val="E8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749300" y="256540"/>
            <a:ext cx="1104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D3F0A"/>
                </a:solidFill>
              </a:rPr>
              <a:t>Stage 2</a:t>
            </a:r>
            <a:endParaRPr lang="zh-CN" altLang="en-US" b="1" dirty="0">
              <a:solidFill>
                <a:srgbClr val="7D3F0A"/>
              </a:solidFill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756920" y="1034415"/>
            <a:ext cx="220980" cy="274955"/>
          </a:xfrm>
          <a:prstGeom prst="roundRect">
            <a:avLst/>
          </a:prstGeom>
          <a:solidFill>
            <a:srgbClr val="E8CA6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9684385" y="699135"/>
            <a:ext cx="208915" cy="462915"/>
          </a:xfrm>
          <a:prstGeom prst="roundRect">
            <a:avLst/>
          </a:prstGeom>
          <a:solidFill>
            <a:srgbClr val="C6984B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9098915" y="705485"/>
            <a:ext cx="849630" cy="462915"/>
          </a:xfrm>
          <a:prstGeom prst="roundRect">
            <a:avLst/>
          </a:prstGeom>
          <a:solidFill>
            <a:srgbClr val="C6984B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宝箱4" descr="C:/Users/62353/AppData/Local/Temp/kaimatting/20201228132433/output_aiMatting_20201228132441.pngoutput_aiMatting_20201228132441">
            <a:hlinkClick r:id="" action="ppaction://noaction"/>
          </p:cNvPr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>
          <a:blip r:embed="rId18"/>
          <a:srcRect l="8022" t="24156" r="10927" b="31676"/>
          <a:stretch>
            <a:fillRect/>
          </a:stretch>
        </p:blipFill>
        <p:spPr>
          <a:xfrm>
            <a:off x="8933180" y="203200"/>
            <a:ext cx="890270" cy="1249680"/>
          </a:xfrm>
          <a:prstGeom prst="rect">
            <a:avLst/>
          </a:prstGeom>
          <a:effectLst/>
        </p:spPr>
      </p:pic>
      <p:pic>
        <p:nvPicPr>
          <p:cNvPr id="46" name="图片 45" descr="C:/Users/62353/AppData/Local/Temp/kaimatting/20210114191838/output_aiMatting_20210114191859.pngoutput_aiMatting_20210114191859">
            <a:hlinkClick r:id="" action="ppaction://hlinkshowjump?jump=nextslide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rcRect l="32202" t="39550" r="60184" b="38071"/>
          <a:stretch>
            <a:fillRect/>
          </a:stretch>
        </p:blipFill>
        <p:spPr>
          <a:xfrm flipH="1">
            <a:off x="9678670" y="5827395"/>
            <a:ext cx="1806575" cy="563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:sndAc>
          <p:stSnd>
            <p:snd r:embed="rId10" name="laser.wav"/>
          </p:stSnd>
        </p:sndAc>
      </p:transition>
    </mc:Choice>
    <mc:Fallback xmlns="">
      <p:transition advClick="0">
        <p:sndAc>
          <p:stSnd>
            <p:snd r:embed="rId20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19167 0.203148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198 0.194630 L 0.000000 0.000000 " pathEditMode="relative" ptsTypes="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06563 0.266852 " pathEditMode="relative" ptsTypes="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031 0.256852 L 0.000000 0.000000 " pathEditMode="relative" ptsTypes="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2292 0.282963 " pathEditMode="relative" ptsTypes="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33 0.274815 L -0.002239 0.003982 " pathEditMode="relative" rAng="0" ptsTypes="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3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83958 0.449444 " pathEditMode="relative" ptsTypes="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812 0.439444 L 0.000000 0.000000 " pathEditMode="relative" ptsTypes="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37 0.026204 L 0.156875 0.463519 " pathEditMode="relative" rAng="0" ptsTypes="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250 0.441481 L 0.000000 0.000000 " pathEditMode="relative" ptsTypes="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5" grpId="0" bldLvl="0" animBg="1"/>
      <p:bldP spid="15" grpId="1" bldLvl="0" animBg="1"/>
      <p:bldP spid="21" grpId="0" bldLvl="0" animBg="1"/>
      <p:bldP spid="21" grpId="1" bldLvl="0" animBg="1"/>
      <p:bldP spid="25" grpId="0" bldLvl="0" animBg="1"/>
      <p:bldP spid="25" grpId="1" bldLvl="0" animBg="1"/>
      <p:bldP spid="29" grpId="0" bldLvl="0" animBg="1"/>
      <p:bldP spid="2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C:/Users/62353/AppData/Local/Temp/kaimatting/20210114191838/output_aiMatting_20210114191859.pngoutput_aiMatting_20210114191859">
            <a:hlinkClick r:id="" action="ppaction://hlinkshowjump?jump=nextslide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l="32202" t="39550" r="60184" b="38071"/>
          <a:stretch>
            <a:fillRect/>
          </a:stretch>
        </p:blipFill>
        <p:spPr>
          <a:xfrm flipH="1">
            <a:off x="9678670" y="5827395"/>
            <a:ext cx="1806575" cy="5632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ABD0FDB-9874-4B64-82C4-0D03D100C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36" y="573085"/>
            <a:ext cx="3771928" cy="88886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0D4626C-6F15-4DF0-9D29-BC2656FA4B69}"/>
              </a:ext>
            </a:extLst>
          </p:cNvPr>
          <p:cNvSpPr txBox="1"/>
          <p:nvPr/>
        </p:nvSpPr>
        <p:spPr>
          <a:xfrm>
            <a:off x="2956743" y="2225895"/>
            <a:ext cx="6543161" cy="1938992"/>
          </a:xfrm>
          <a:prstGeom prst="rect">
            <a:avLst/>
          </a:prstGeom>
          <a:solidFill>
            <a:srgbClr val="9B4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EEA00"/>
                </a:solidFill>
              </a:rPr>
              <a:t>You</a:t>
            </a:r>
            <a:r>
              <a:rPr lang="zh-CN" altLang="en-US" sz="6000" b="1" dirty="0">
                <a:solidFill>
                  <a:srgbClr val="FEEA00"/>
                </a:solidFill>
              </a:rPr>
              <a:t> </a:t>
            </a:r>
            <a:r>
              <a:rPr lang="en-US" altLang="zh-CN" sz="6000" b="1" dirty="0">
                <a:solidFill>
                  <a:srgbClr val="FEEA00"/>
                </a:solidFill>
              </a:rPr>
              <a:t>made</a:t>
            </a:r>
            <a:r>
              <a:rPr lang="zh-CN" altLang="en-US" sz="6000" b="1" dirty="0">
                <a:solidFill>
                  <a:srgbClr val="FEEA00"/>
                </a:solidFill>
              </a:rPr>
              <a:t> </a:t>
            </a:r>
            <a:r>
              <a:rPr lang="en-US" altLang="zh-CN" sz="6000" b="1" dirty="0">
                <a:solidFill>
                  <a:srgbClr val="FEEA00"/>
                </a:solidFill>
              </a:rPr>
              <a:t>it</a:t>
            </a:r>
            <a:r>
              <a:rPr lang="zh-CN" altLang="en-US" sz="6000" b="1" dirty="0">
                <a:solidFill>
                  <a:srgbClr val="FEEA00"/>
                </a:solidFill>
              </a:rPr>
              <a:t> </a:t>
            </a:r>
            <a:r>
              <a:rPr lang="en-US" altLang="zh-CN" sz="6000" b="1" dirty="0">
                <a:solidFill>
                  <a:srgbClr val="FEEA00"/>
                </a:solidFill>
              </a:rPr>
              <a:t>to</a:t>
            </a:r>
            <a:r>
              <a:rPr lang="zh-CN" altLang="en-US" sz="6000" b="1" dirty="0">
                <a:solidFill>
                  <a:srgbClr val="FEEA00"/>
                </a:solidFill>
              </a:rPr>
              <a:t> </a:t>
            </a:r>
            <a:r>
              <a:rPr lang="en-US" altLang="zh-CN" sz="6000" b="1" dirty="0">
                <a:solidFill>
                  <a:srgbClr val="FEEA00"/>
                </a:solidFill>
              </a:rPr>
              <a:t>the next</a:t>
            </a:r>
            <a:r>
              <a:rPr lang="zh-CN" altLang="en-US" sz="6000" b="1" dirty="0">
                <a:solidFill>
                  <a:srgbClr val="FEEA00"/>
                </a:solidFill>
              </a:rPr>
              <a:t> </a:t>
            </a:r>
            <a:r>
              <a:rPr lang="en-US" altLang="zh-CN" sz="6000" b="1" dirty="0">
                <a:solidFill>
                  <a:srgbClr val="FEEA00"/>
                </a:solidFill>
              </a:rPr>
              <a:t>level!</a:t>
            </a:r>
            <a:endParaRPr lang="zh-CN" altLang="en-US" sz="6000" b="1" dirty="0">
              <a:solidFill>
                <a:srgbClr val="FEEA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:sndAc>
          <p:stSnd>
            <p:snd r:embed="rId3" name="cashreg.wav"/>
          </p:stSnd>
        </p:sndAc>
      </p:transition>
    </mc:Choice>
    <mc:Fallback xmlns="">
      <p:transition advClick="0">
        <p:sndAc>
          <p:stSnd>
            <p:snd r:embed="rId7" name="cashreg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宝箱4" descr="C:\Users\62353\Desktop\到达.png到达">
            <a:hlinkClick r:id="" action="ppaction://noaction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2180273" y="4248150"/>
            <a:ext cx="2470785" cy="2446020"/>
          </a:xfrm>
          <a:prstGeom prst="rect">
            <a:avLst/>
          </a:prstGeom>
          <a:effectLst/>
        </p:spPr>
      </p:pic>
      <p:pic>
        <p:nvPicPr>
          <p:cNvPr id="18" name="宝箱3" descr="C:\Users\62353\Desktop\到达.png到达">
            <a:hlinkClick r:id="" action="ppaction://noaction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4889183" y="3312795"/>
            <a:ext cx="1945005" cy="1925320"/>
          </a:xfrm>
          <a:prstGeom prst="rect">
            <a:avLst/>
          </a:prstGeom>
          <a:effectLst/>
        </p:spPr>
      </p:pic>
      <p:pic>
        <p:nvPicPr>
          <p:cNvPr id="11" name="宝箱2" descr="C:\Users\62353\Desktop\到达.png到达">
            <a:hlinkClick r:id="" action="ppaction://noaction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8161020" y="2979420"/>
            <a:ext cx="1700530" cy="1683385"/>
          </a:xfrm>
          <a:prstGeom prst="rect">
            <a:avLst/>
          </a:prstGeom>
          <a:effectLst/>
        </p:spPr>
      </p:pic>
      <p:pic>
        <p:nvPicPr>
          <p:cNvPr id="5" name="宝箱1" descr="C:\Users\62353\Desktop\到达.png到达">
            <a:hlinkClick r:id="" action="ppaction://noaction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1868170" y="2762250"/>
            <a:ext cx="1582420" cy="1566545"/>
          </a:xfrm>
          <a:prstGeom prst="rect">
            <a:avLst/>
          </a:prstGeom>
          <a:effectLst/>
        </p:spPr>
      </p:pic>
      <p:pic>
        <p:nvPicPr>
          <p:cNvPr id="19" name="宝箱5" descr="C:\Users\62353\Desktop\到达.png到达">
            <a:hlinkClick r:id="" action="ppaction://noaction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6606540" y="4202430"/>
            <a:ext cx="2682875" cy="2656205"/>
          </a:xfrm>
          <a:prstGeom prst="rect">
            <a:avLst/>
          </a:prstGeom>
          <a:effectLst/>
        </p:spPr>
      </p:pic>
      <p:pic>
        <p:nvPicPr>
          <p:cNvPr id="32" name="抓夹1" descr="C:\Users\62353\Desktop\抓夹.png抓夹"/>
          <p:cNvPicPr>
            <a:picLocks noChangeAspect="1"/>
          </p:cNvPicPr>
          <p:nvPr/>
        </p:nvPicPr>
        <p:blipFill>
          <a:blip r:embed="rId15"/>
          <a:srcRect t="26777" r="4435"/>
          <a:stretch>
            <a:fillRect/>
          </a:stretch>
        </p:blipFill>
        <p:spPr>
          <a:xfrm rot="480000">
            <a:off x="5274945" y="-169545"/>
            <a:ext cx="3981450" cy="2898140"/>
          </a:xfrm>
          <a:prstGeom prst="rect">
            <a:avLst/>
          </a:prstGeom>
        </p:spPr>
      </p:pic>
      <p:pic>
        <p:nvPicPr>
          <p:cNvPr id="30" name="抓夹5" descr="C:\Users\62353\Desktop\抓夹.png抓夹"/>
          <p:cNvPicPr>
            <a:picLocks noChangeAspect="1"/>
          </p:cNvPicPr>
          <p:nvPr/>
        </p:nvPicPr>
        <p:blipFill>
          <a:blip r:embed="rId15"/>
          <a:srcRect t="5553" r="6582"/>
          <a:stretch>
            <a:fillRect/>
          </a:stretch>
        </p:blipFill>
        <p:spPr>
          <a:xfrm rot="17220000">
            <a:off x="3672840" y="-1218565"/>
            <a:ext cx="3316605" cy="3185795"/>
          </a:xfrm>
          <a:prstGeom prst="rect">
            <a:avLst/>
          </a:prstGeom>
        </p:spPr>
      </p:pic>
      <p:pic>
        <p:nvPicPr>
          <p:cNvPr id="35" name="抓夹4" descr="C:\Users\62353\Desktop\抓夹.png抓夹"/>
          <p:cNvPicPr>
            <a:picLocks noChangeAspect="1"/>
          </p:cNvPicPr>
          <p:nvPr/>
        </p:nvPicPr>
        <p:blipFill>
          <a:blip r:embed="rId15"/>
          <a:srcRect t="22350" r="9360"/>
          <a:stretch>
            <a:fillRect/>
          </a:stretch>
        </p:blipFill>
        <p:spPr>
          <a:xfrm rot="21000000">
            <a:off x="4982210" y="-1072515"/>
            <a:ext cx="4058285" cy="3302635"/>
          </a:xfrm>
          <a:prstGeom prst="rect">
            <a:avLst/>
          </a:prstGeom>
        </p:spPr>
      </p:pic>
      <p:pic>
        <p:nvPicPr>
          <p:cNvPr id="34" name="抓夹3" descr="C:\Users\62353\Desktop\抓夹.png抓夹"/>
          <p:cNvPicPr>
            <a:picLocks noChangeAspect="1"/>
          </p:cNvPicPr>
          <p:nvPr/>
        </p:nvPicPr>
        <p:blipFill>
          <a:blip r:embed="rId15"/>
          <a:srcRect t="37833" r="46192"/>
          <a:stretch>
            <a:fillRect/>
          </a:stretch>
        </p:blipFill>
        <p:spPr>
          <a:xfrm rot="18900000">
            <a:off x="4810125" y="-41275"/>
            <a:ext cx="2144395" cy="2353945"/>
          </a:xfrm>
          <a:prstGeom prst="rect">
            <a:avLst/>
          </a:prstGeom>
        </p:spPr>
      </p:pic>
      <p:pic>
        <p:nvPicPr>
          <p:cNvPr id="33" name="抓夹2" descr="C:\Users\62353\Desktop\抓夹.png抓夹"/>
          <p:cNvPicPr>
            <a:picLocks noChangeAspect="1"/>
          </p:cNvPicPr>
          <p:nvPr/>
        </p:nvPicPr>
        <p:blipFill>
          <a:blip r:embed="rId15"/>
          <a:srcRect t="8625" r="32074"/>
          <a:stretch>
            <a:fillRect/>
          </a:stretch>
        </p:blipFill>
        <p:spPr>
          <a:xfrm rot="15840000">
            <a:off x="3952875" y="-402590"/>
            <a:ext cx="2568575" cy="3282950"/>
          </a:xfrm>
          <a:prstGeom prst="rect">
            <a:avLst/>
          </a:prstGeom>
        </p:spPr>
      </p:pic>
      <p:pic>
        <p:nvPicPr>
          <p:cNvPr id="7" name="人物" descr="C:/Users/62353/AppData/Local/Temp/kaimatting/20201228093554/output_aiMatting_20201228093617.pngoutput_aiMatting_20201228093617"/>
          <p:cNvPicPr>
            <a:picLocks noChangeAspect="1"/>
          </p:cNvPicPr>
          <p:nvPr/>
        </p:nvPicPr>
        <p:blipFill>
          <a:blip r:embed="rId16"/>
          <a:srcRect b="69757"/>
          <a:stretch>
            <a:fillRect/>
          </a:stretch>
        </p:blipFill>
        <p:spPr>
          <a:xfrm>
            <a:off x="0" y="0"/>
            <a:ext cx="12217400" cy="2637790"/>
          </a:xfrm>
          <a:prstGeom prst="rect">
            <a:avLst/>
          </a:prstGeom>
        </p:spPr>
      </p:pic>
      <p:grpSp>
        <p:nvGrpSpPr>
          <p:cNvPr id="9" name="问题1"/>
          <p:cNvGrpSpPr/>
          <p:nvPr/>
        </p:nvGrpSpPr>
        <p:grpSpPr>
          <a:xfrm>
            <a:off x="2957195" y="1367678"/>
            <a:ext cx="6212840" cy="5039995"/>
            <a:chOff x="4657" y="1893"/>
            <a:chExt cx="9784" cy="7937"/>
          </a:xfrm>
        </p:grpSpPr>
        <p:pic>
          <p:nvPicPr>
            <p:cNvPr id="3" name="图片 2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57" y="1893"/>
              <a:ext cx="9784" cy="793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934" y="3640"/>
              <a:ext cx="8105" cy="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Q1:</a:t>
              </a:r>
            </a:p>
            <a:p>
              <a:endParaRPr lang="en-US" altLang="zh-CN" sz="3200" dirty="0"/>
            </a:p>
            <a:p>
              <a:r>
                <a:rPr lang="en-US" altLang="zh-CN" sz="3200" dirty="0"/>
                <a:t>Would you like to learn about your DNA?</a:t>
              </a:r>
            </a:p>
          </p:txBody>
        </p:sp>
      </p:grpSp>
      <p:sp>
        <p:nvSpPr>
          <p:cNvPr id="10" name="叉号1"/>
          <p:cNvSpPr/>
          <p:nvPr/>
        </p:nvSpPr>
        <p:spPr>
          <a:xfrm>
            <a:off x="7992110" y="1774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问题2"/>
          <p:cNvGrpSpPr/>
          <p:nvPr/>
        </p:nvGrpSpPr>
        <p:grpSpPr>
          <a:xfrm>
            <a:off x="3091524" y="1432080"/>
            <a:ext cx="6212840" cy="5039995"/>
            <a:chOff x="7183" y="1809"/>
            <a:chExt cx="9784" cy="7937"/>
          </a:xfrm>
        </p:grpSpPr>
        <p:pic>
          <p:nvPicPr>
            <p:cNvPr id="13" name="图片 12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183" y="1809"/>
              <a:ext cx="9784" cy="7937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8227" y="3794"/>
              <a:ext cx="8307" cy="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Q2:</a:t>
              </a:r>
            </a:p>
            <a:p>
              <a:endParaRPr lang="en-US" altLang="zh-CN" sz="3200" dirty="0"/>
            </a:p>
            <a:p>
              <a:r>
                <a:rPr lang="en-US" altLang="zh-CN" sz="3200" dirty="0"/>
                <a:t>Should scientists continue to develop knowledge about how to change genes?</a:t>
              </a:r>
            </a:p>
          </p:txBody>
        </p:sp>
      </p:grpSp>
      <p:sp>
        <p:nvSpPr>
          <p:cNvPr id="15" name="叉号2"/>
          <p:cNvSpPr/>
          <p:nvPr/>
        </p:nvSpPr>
        <p:spPr>
          <a:xfrm>
            <a:off x="8119110" y="1901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问题3"/>
          <p:cNvGrpSpPr/>
          <p:nvPr/>
        </p:nvGrpSpPr>
        <p:grpSpPr>
          <a:xfrm>
            <a:off x="3241426" y="1436637"/>
            <a:ext cx="6212840" cy="5039995"/>
            <a:chOff x="11448" y="2170"/>
            <a:chExt cx="9784" cy="7937"/>
          </a:xfrm>
        </p:grpSpPr>
        <p:pic>
          <p:nvPicPr>
            <p:cNvPr id="17" name="图片 16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448" y="2170"/>
              <a:ext cx="9784" cy="7937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2068" y="4117"/>
              <a:ext cx="8140" cy="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Q3:</a:t>
              </a:r>
            </a:p>
            <a:p>
              <a:endParaRPr lang="en-US" altLang="zh-CN" sz="3200" dirty="0"/>
            </a:p>
            <a:p>
              <a:r>
                <a:rPr lang="en-US" altLang="zh-CN" sz="3200" dirty="0"/>
                <a:t>Should people have to give their DNA to the government?</a:t>
              </a:r>
            </a:p>
          </p:txBody>
        </p:sp>
      </p:grpSp>
      <p:sp>
        <p:nvSpPr>
          <p:cNvPr id="21" name="叉号3"/>
          <p:cNvSpPr/>
          <p:nvPr/>
        </p:nvSpPr>
        <p:spPr>
          <a:xfrm>
            <a:off x="8246110" y="2028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问题4"/>
          <p:cNvGrpSpPr/>
          <p:nvPr/>
        </p:nvGrpSpPr>
        <p:grpSpPr>
          <a:xfrm>
            <a:off x="3415365" y="1523292"/>
            <a:ext cx="6212840" cy="5039995"/>
            <a:chOff x="7974" y="2179"/>
            <a:chExt cx="9784" cy="7937"/>
          </a:xfrm>
        </p:grpSpPr>
        <p:pic>
          <p:nvPicPr>
            <p:cNvPr id="23" name="图片 22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74" y="2179"/>
              <a:ext cx="9784" cy="7937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8838" y="4194"/>
              <a:ext cx="7931" cy="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Q4:</a:t>
              </a:r>
            </a:p>
            <a:p>
              <a:endParaRPr lang="en-US" altLang="zh-CN" sz="3200" dirty="0"/>
            </a:p>
            <a:p>
              <a:r>
                <a:rPr lang="en-US" altLang="zh-CN" sz="3200" dirty="0"/>
                <a:t>Would you use gene therapy to improve your health?</a:t>
              </a:r>
            </a:p>
          </p:txBody>
        </p:sp>
      </p:grpSp>
      <p:sp>
        <p:nvSpPr>
          <p:cNvPr id="25" name="叉号4"/>
          <p:cNvSpPr/>
          <p:nvPr/>
        </p:nvSpPr>
        <p:spPr>
          <a:xfrm>
            <a:off x="8373110" y="2155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问题5"/>
          <p:cNvGrpSpPr/>
          <p:nvPr/>
        </p:nvGrpSpPr>
        <p:grpSpPr>
          <a:xfrm>
            <a:off x="3622489" y="1682432"/>
            <a:ext cx="6212840" cy="5039995"/>
            <a:chOff x="8723" y="2127"/>
            <a:chExt cx="9784" cy="7937"/>
          </a:xfrm>
        </p:grpSpPr>
        <p:pic>
          <p:nvPicPr>
            <p:cNvPr id="27" name="图片 26" descr="C:/Users/62353/AppData/Local/Temp/kaimatting/20201228101713/output_aiMatting_20201228101735.pngoutput_aiMatting_202012281017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723" y="2127"/>
              <a:ext cx="9784" cy="7937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571" y="3752"/>
              <a:ext cx="8714" cy="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Q5:</a:t>
              </a:r>
            </a:p>
            <a:p>
              <a:endParaRPr lang="en-US" altLang="zh-CN" sz="3200" dirty="0"/>
            </a:p>
            <a:p>
              <a:r>
                <a:rPr lang="en-US" altLang="zh-CN" sz="3200" dirty="0"/>
                <a:t>Why do people use Performance Enhancing Drugs (PEDs)?</a:t>
              </a:r>
            </a:p>
          </p:txBody>
        </p:sp>
      </p:grpSp>
      <p:sp>
        <p:nvSpPr>
          <p:cNvPr id="29" name="叉号5"/>
          <p:cNvSpPr/>
          <p:nvPr/>
        </p:nvSpPr>
        <p:spPr>
          <a:xfrm>
            <a:off x="8500110" y="2282190"/>
            <a:ext cx="71755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838835" y="269240"/>
            <a:ext cx="685165" cy="304800"/>
          </a:xfrm>
          <a:prstGeom prst="rect">
            <a:avLst/>
          </a:prstGeom>
          <a:solidFill>
            <a:srgbClr val="E8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749300" y="256540"/>
            <a:ext cx="1104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D3F0A"/>
                </a:solidFill>
              </a:rPr>
              <a:t>Stage</a:t>
            </a:r>
            <a:r>
              <a:rPr lang="zh-CN" altLang="en-US" b="1" dirty="0">
                <a:solidFill>
                  <a:srgbClr val="7D3F0A"/>
                </a:solidFill>
              </a:rPr>
              <a:t> </a:t>
            </a:r>
            <a:r>
              <a:rPr lang="en-US" altLang="zh-CN" b="1" dirty="0">
                <a:solidFill>
                  <a:srgbClr val="7D3F0A"/>
                </a:solidFill>
              </a:rPr>
              <a:t>3</a:t>
            </a:r>
            <a:endParaRPr lang="zh-CN" altLang="en-US" b="1" dirty="0">
              <a:solidFill>
                <a:srgbClr val="7D3F0A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9684385" y="699135"/>
            <a:ext cx="208915" cy="462915"/>
          </a:xfrm>
          <a:prstGeom prst="roundRect">
            <a:avLst/>
          </a:prstGeom>
          <a:solidFill>
            <a:srgbClr val="C6984B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9098915" y="705485"/>
            <a:ext cx="849630" cy="462915"/>
          </a:xfrm>
          <a:prstGeom prst="roundRect">
            <a:avLst/>
          </a:prstGeom>
          <a:solidFill>
            <a:srgbClr val="C6984B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宝箱2" descr="C:/Users/62353/AppData/Local/Temp/kaimatting/20201223090334/output_aiMatting_20201223090343.pngoutput_aiMatting_20201223090343">
            <a:hlinkClick r:id="" action="ppaction://noaction"/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rcRect t="1628"/>
          <a:stretch>
            <a:fillRect/>
          </a:stretch>
        </p:blipFill>
        <p:spPr>
          <a:xfrm>
            <a:off x="9270365" y="742315"/>
            <a:ext cx="421005" cy="416560"/>
          </a:xfrm>
          <a:prstGeom prst="rect">
            <a:avLst/>
          </a:prstGeom>
          <a:effectLst/>
        </p:spPr>
      </p:pic>
      <p:pic>
        <p:nvPicPr>
          <p:cNvPr id="49" name="图片 48" descr="C:/Users/62353/AppData/Local/Temp/kaimatting/20210114191838/output_aiMatting_20210114191859.pngoutput_aiMatting_20210114191859">
            <a:hlinkClick r:id="" action="ppaction://hlinkshowjump?jump=nextslide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rcRect l="32202" t="39550" r="60184" b="38071"/>
          <a:stretch>
            <a:fillRect/>
          </a:stretch>
        </p:blipFill>
        <p:spPr>
          <a:xfrm flipH="1">
            <a:off x="9678670" y="5827395"/>
            <a:ext cx="1806575" cy="563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:sndAc>
          <p:stSnd>
            <p:snd r:embed="rId10" name="laser.wav"/>
          </p:stSnd>
        </p:sndAc>
      </p:transition>
    </mc:Choice>
    <mc:Fallback xmlns="">
      <p:transition advClick="0">
        <p:sndAc>
          <p:stSnd>
            <p:snd r:embed="rId20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19167 0.203148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198 0.194630 L 0.000000 0.000000 " pathEditMode="relative" ptsTypes="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06563 0.266852 " pathEditMode="relative" ptsTypes="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031 0.256852 L 0.000000 0.000000 " pathEditMode="relative" ptsTypes="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2292 0.282963 " pathEditMode="relative" ptsTypes="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33 0.274815 L -0.002239 0.003982 " pathEditMode="relative" rAng="0" ptsTypes="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3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83958 0.449444 " pathEditMode="relative" ptsTypes="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812 0.439444 L 0.000000 0.000000 " pathEditMode="relative" ptsTypes="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37 0.026204 L 0.156875 0.463519 " pathEditMode="relative" rAng="0" ptsTypes="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250 0.441481 L 0.000000 0.000000 " pathEditMode="relative" ptsTypes="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5" grpId="0" bldLvl="0" animBg="1"/>
      <p:bldP spid="15" grpId="1" bldLvl="0" animBg="1"/>
      <p:bldP spid="21" grpId="0" bldLvl="0" animBg="1"/>
      <p:bldP spid="21" grpId="1" bldLvl="0" animBg="1"/>
      <p:bldP spid="25" grpId="0" bldLvl="0" animBg="1"/>
      <p:bldP spid="25" grpId="1" bldLvl="0" animBg="1"/>
      <p:bldP spid="29" grpId="0" bldLvl="0" animBg="1"/>
      <p:bldP spid="2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2266" y="2680358"/>
            <a:ext cx="4954905" cy="1322070"/>
          </a:xfrm>
          <a:prstGeom prst="rect">
            <a:avLst/>
          </a:prstGeom>
          <a:solidFill>
            <a:srgbClr val="9B4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EEA00"/>
                </a:solidFill>
              </a:rPr>
              <a:t>You</a:t>
            </a:r>
            <a:r>
              <a:rPr lang="zh-CN" altLang="en-US" sz="8000" b="1" dirty="0">
                <a:solidFill>
                  <a:srgbClr val="FEEA00"/>
                </a:solidFill>
              </a:rPr>
              <a:t> </a:t>
            </a:r>
            <a:r>
              <a:rPr lang="en-US" altLang="zh-CN" sz="8000" b="1" dirty="0">
                <a:solidFill>
                  <a:srgbClr val="FEEA00"/>
                </a:solidFill>
              </a:rPr>
              <a:t>Win!</a:t>
            </a:r>
            <a:endParaRPr lang="zh-CN" altLang="en-US" sz="8000" b="1" dirty="0">
              <a:solidFill>
                <a:srgbClr val="FEEA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7D5911-00A2-4C43-B170-C4395FF83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36" y="573085"/>
            <a:ext cx="3771928" cy="888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:sndAc>
          <p:stSnd>
            <p:snd r:embed="rId2" name="cashreg.wav"/>
          </p:stSnd>
        </p:sndAc>
      </p:transition>
    </mc:Choice>
    <mc:Fallback xmlns="">
      <p:transition advClick="0">
        <p:sndAc>
          <p:stSnd>
            <p:snd r:embed="rId5" name="cashreg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20,&quot;width&quot;:15840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20,&quot;width&quot;:15840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20,&quot;width&quot;:1584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20,&quot;width&quot;:1584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20,&quot;width&quot;:1584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,&quot;width&quot;:52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215</Words>
  <Application>Microsoft Office PowerPoint</Application>
  <PresentationFormat>宽屏</PresentationFormat>
  <Paragraphs>52</Paragraphs>
  <Slides>7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书豪 张</cp:lastModifiedBy>
  <cp:revision>22</cp:revision>
  <dcterms:created xsi:type="dcterms:W3CDTF">2020-12-28T01:29:00Z</dcterms:created>
  <dcterms:modified xsi:type="dcterms:W3CDTF">2021-03-28T09:05:59Z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